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6" r:id="rId14"/>
    <p:sldId id="277" r:id="rId15"/>
    <p:sldId id="278" r:id="rId16"/>
    <p:sldId id="268" r:id="rId17"/>
    <p:sldId id="269" r:id="rId18"/>
    <p:sldId id="279" r:id="rId19"/>
    <p:sldId id="274" r:id="rId20"/>
    <p:sldId id="275" r:id="rId21"/>
    <p:sldId id="280" r:id="rId22"/>
    <p:sldId id="281" r:id="rId23"/>
    <p:sldId id="282" r:id="rId24"/>
    <p:sldId id="283" r:id="rId25"/>
    <p:sldId id="284" r:id="rId26"/>
    <p:sldId id="285" r:id="rId27"/>
    <p:sldId id="286" r:id="rId28"/>
  </p:sldIdLst>
  <p:sldSz cx="18288000" cy="10287000"/>
  <p:notesSz cx="18288000" cy="10287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50" y="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2018664"/>
          </a:xfrm>
          <a:custGeom>
            <a:avLst/>
            <a:gdLst/>
            <a:ahLst/>
            <a:cxnLst/>
            <a:rect l="l" t="t" r="r" b="b"/>
            <a:pathLst>
              <a:path w="18288000" h="2018664">
                <a:moveTo>
                  <a:pt x="0" y="2018050"/>
                </a:moveTo>
                <a:lnTo>
                  <a:pt x="18287998" y="2018050"/>
                </a:lnTo>
                <a:lnTo>
                  <a:pt x="18287998" y="0"/>
                </a:lnTo>
                <a:lnTo>
                  <a:pt x="0" y="0"/>
                </a:lnTo>
                <a:lnTo>
                  <a:pt x="0" y="2018050"/>
                </a:lnTo>
                <a:close/>
              </a:path>
            </a:pathLst>
          </a:custGeom>
          <a:solidFill>
            <a:srgbClr val="F7F6F0"/>
          </a:solidFill>
        </p:spPr>
        <p:txBody>
          <a:bodyPr wrap="square" lIns="0" tIns="0" rIns="0" bIns="0" rtlCol="0"/>
          <a:lstStyle/>
          <a:p>
            <a:endParaRPr/>
          </a:p>
        </p:txBody>
      </p:sp>
      <p:sp>
        <p:nvSpPr>
          <p:cNvPr id="17" name="bg object 17"/>
          <p:cNvSpPr/>
          <p:nvPr/>
        </p:nvSpPr>
        <p:spPr>
          <a:xfrm>
            <a:off x="0" y="2122825"/>
            <a:ext cx="18288000" cy="6670675"/>
          </a:xfrm>
          <a:custGeom>
            <a:avLst/>
            <a:gdLst/>
            <a:ahLst/>
            <a:cxnLst/>
            <a:rect l="l" t="t" r="r" b="b"/>
            <a:pathLst>
              <a:path w="18288000" h="6670675">
                <a:moveTo>
                  <a:pt x="0" y="6670381"/>
                </a:moveTo>
                <a:lnTo>
                  <a:pt x="18287998" y="6670381"/>
                </a:lnTo>
                <a:lnTo>
                  <a:pt x="18287998" y="0"/>
                </a:lnTo>
                <a:lnTo>
                  <a:pt x="0" y="0"/>
                </a:lnTo>
                <a:lnTo>
                  <a:pt x="0" y="6670381"/>
                </a:lnTo>
                <a:close/>
              </a:path>
            </a:pathLst>
          </a:custGeom>
          <a:solidFill>
            <a:srgbClr val="F7F6F0"/>
          </a:solidFill>
        </p:spPr>
        <p:txBody>
          <a:bodyPr wrap="square" lIns="0" tIns="0" rIns="0" bIns="0" rtlCol="0"/>
          <a:lstStyle/>
          <a:p>
            <a:endParaRPr/>
          </a:p>
        </p:txBody>
      </p:sp>
      <p:sp>
        <p:nvSpPr>
          <p:cNvPr id="18" name="bg object 18"/>
          <p:cNvSpPr/>
          <p:nvPr/>
        </p:nvSpPr>
        <p:spPr>
          <a:xfrm>
            <a:off x="0" y="2018050"/>
            <a:ext cx="18288000" cy="104775"/>
          </a:xfrm>
          <a:custGeom>
            <a:avLst/>
            <a:gdLst/>
            <a:ahLst/>
            <a:cxnLst/>
            <a:rect l="l" t="t" r="r" b="b"/>
            <a:pathLst>
              <a:path w="18288000" h="104775">
                <a:moveTo>
                  <a:pt x="0" y="0"/>
                </a:moveTo>
                <a:lnTo>
                  <a:pt x="18287999" y="0"/>
                </a:lnTo>
                <a:lnTo>
                  <a:pt x="18287999" y="104774"/>
                </a:lnTo>
                <a:lnTo>
                  <a:pt x="0" y="104774"/>
                </a:lnTo>
                <a:lnTo>
                  <a:pt x="0" y="0"/>
                </a:lnTo>
                <a:close/>
              </a:path>
            </a:pathLst>
          </a:custGeom>
          <a:solidFill>
            <a:srgbClr val="2A5461"/>
          </a:solidFill>
        </p:spPr>
        <p:txBody>
          <a:bodyPr wrap="square" lIns="0" tIns="0" rIns="0" bIns="0" rtlCol="0"/>
          <a:lstStyle/>
          <a:p>
            <a:endParaRPr/>
          </a:p>
        </p:txBody>
      </p:sp>
      <p:sp>
        <p:nvSpPr>
          <p:cNvPr id="2" name="Holder 2"/>
          <p:cNvSpPr>
            <a:spLocks noGrp="1"/>
          </p:cNvSpPr>
          <p:nvPr>
            <p:ph type="ctrTitle"/>
          </p:nvPr>
        </p:nvSpPr>
        <p:spPr>
          <a:xfrm>
            <a:off x="482600" y="571945"/>
            <a:ext cx="17322800" cy="9779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016000" y="5930625"/>
            <a:ext cx="16255999" cy="21590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2A546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2700" b="0" i="0">
                <a:solidFill>
                  <a:srgbClr val="2A546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0" i="0">
                <a:solidFill>
                  <a:srgbClr val="2A546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866235"/>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500" b="0" i="0">
                <a:solidFill>
                  <a:srgbClr val="2A546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866236"/>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7F6F0"/>
          </a:solidFill>
        </p:spPr>
        <p:txBody>
          <a:bodyPr wrap="square" lIns="0" tIns="0" rIns="0" bIns="0" rtlCol="0"/>
          <a:lstStyle/>
          <a:p>
            <a:endParaRPr/>
          </a:p>
        </p:txBody>
      </p:sp>
      <p:sp>
        <p:nvSpPr>
          <p:cNvPr id="2" name="Holder 2"/>
          <p:cNvSpPr>
            <a:spLocks noGrp="1"/>
          </p:cNvSpPr>
          <p:nvPr>
            <p:ph type="title"/>
          </p:nvPr>
        </p:nvSpPr>
        <p:spPr>
          <a:xfrm>
            <a:off x="474957" y="3838563"/>
            <a:ext cx="17338084" cy="2501900"/>
          </a:xfrm>
          <a:prstGeom prst="rect">
            <a:avLst/>
          </a:prstGeom>
        </p:spPr>
        <p:txBody>
          <a:bodyPr wrap="square" lIns="0" tIns="0" rIns="0" bIns="0">
            <a:spAutoFit/>
          </a:bodyPr>
          <a:lstStyle>
            <a:lvl1pPr>
              <a:defRPr sz="3500" b="0" i="0">
                <a:solidFill>
                  <a:srgbClr val="2A5461"/>
                </a:solidFill>
                <a:latin typeface="Tahoma"/>
                <a:cs typeface="Tahoma"/>
              </a:defRPr>
            </a:lvl1pPr>
          </a:lstStyle>
          <a:p>
            <a:endParaRPr/>
          </a:p>
        </p:txBody>
      </p:sp>
      <p:sp>
        <p:nvSpPr>
          <p:cNvPr id="3" name="Holder 3"/>
          <p:cNvSpPr>
            <a:spLocks noGrp="1"/>
          </p:cNvSpPr>
          <p:nvPr>
            <p:ph type="body" idx="1"/>
          </p:nvPr>
        </p:nvSpPr>
        <p:spPr>
          <a:xfrm>
            <a:off x="444828" y="2248942"/>
            <a:ext cx="17398343" cy="5784850"/>
          </a:xfrm>
          <a:prstGeom prst="rect">
            <a:avLst/>
          </a:prstGeom>
        </p:spPr>
        <p:txBody>
          <a:bodyPr wrap="square" lIns="0" tIns="0" rIns="0" bIns="0">
            <a:spAutoFit/>
          </a:bodyPr>
          <a:lstStyle>
            <a:lvl1pPr>
              <a:defRPr sz="2700" b="0" i="0">
                <a:solidFill>
                  <a:srgbClr val="2A5461"/>
                </a:solidFill>
                <a:latin typeface="Tahoma"/>
                <a:cs typeface="Tahoma"/>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3/7/2023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8" Type="http://schemas.openxmlformats.org/officeDocument/2006/relationships/image" Target="../media/image37.jpeg"/><Relationship Id="rId3" Type="http://schemas.openxmlformats.org/officeDocument/2006/relationships/image" Target="../media/image32.jpeg"/><Relationship Id="rId7" Type="http://schemas.openxmlformats.org/officeDocument/2006/relationships/image" Target="../media/image36.jpeg"/><Relationship Id="rId12" Type="http://schemas.openxmlformats.org/officeDocument/2006/relationships/image" Target="../media/image41.jpeg"/><Relationship Id="rId2" Type="http://schemas.openxmlformats.org/officeDocument/2006/relationships/image" Target="../media/image31.jpg"/><Relationship Id="rId1" Type="http://schemas.openxmlformats.org/officeDocument/2006/relationships/slideLayout" Target="../slideLayouts/slideLayout5.xml"/><Relationship Id="rId6" Type="http://schemas.openxmlformats.org/officeDocument/2006/relationships/image" Target="../media/image35.jpeg"/><Relationship Id="rId11" Type="http://schemas.openxmlformats.org/officeDocument/2006/relationships/image" Target="../media/image40.jpg"/><Relationship Id="rId5" Type="http://schemas.openxmlformats.org/officeDocument/2006/relationships/image" Target="../media/image34.jpeg"/><Relationship Id="rId10" Type="http://schemas.openxmlformats.org/officeDocument/2006/relationships/image" Target="../media/image39.jpeg"/><Relationship Id="rId4" Type="http://schemas.openxmlformats.org/officeDocument/2006/relationships/image" Target="../media/image33.jpeg"/><Relationship Id="rId9" Type="http://schemas.openxmlformats.org/officeDocument/2006/relationships/image" Target="../media/image3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26" Type="http://schemas.openxmlformats.org/officeDocument/2006/relationships/image" Target="../media/image28.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24" Type="http://schemas.openxmlformats.org/officeDocument/2006/relationships/image" Target="../media/image26.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png"/></Relationships>
</file>

<file path=ppt/slides/_rels/slide8.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lei%208.137-1990?OpenDocu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2600" y="571945"/>
            <a:ext cx="16161385" cy="977900"/>
          </a:xfrm>
          <a:prstGeom prst="rect">
            <a:avLst/>
          </a:prstGeom>
        </p:spPr>
        <p:txBody>
          <a:bodyPr vert="horz" wrap="square" lIns="0" tIns="11430" rIns="0" bIns="0" rtlCol="0">
            <a:spAutoFit/>
          </a:bodyPr>
          <a:lstStyle/>
          <a:p>
            <a:pPr marL="12700" marR="5080">
              <a:lnSpc>
                <a:spcPct val="117900"/>
              </a:lnSpc>
              <a:spcBef>
                <a:spcPts val="90"/>
              </a:spcBef>
            </a:pPr>
            <a:r>
              <a:rPr sz="2650" b="1" spc="-65" dirty="0">
                <a:solidFill>
                  <a:srgbClr val="2A5461"/>
                </a:solidFill>
                <a:latin typeface="Tahoma"/>
                <a:cs typeface="Tahoma"/>
              </a:rPr>
              <a:t>COMISSÃO </a:t>
            </a:r>
            <a:r>
              <a:rPr sz="2650" b="1" spc="-15" dirty="0">
                <a:solidFill>
                  <a:srgbClr val="2A5461"/>
                </a:solidFill>
                <a:latin typeface="Tahoma"/>
                <a:cs typeface="Tahoma"/>
              </a:rPr>
              <a:t>CONJUNTA </a:t>
            </a:r>
            <a:r>
              <a:rPr sz="2650" b="1" spc="-80" dirty="0">
                <a:solidFill>
                  <a:srgbClr val="2A5461"/>
                </a:solidFill>
                <a:latin typeface="Tahoma"/>
                <a:cs typeface="Tahoma"/>
              </a:rPr>
              <a:t>DE ANÁLISE </a:t>
            </a:r>
            <a:r>
              <a:rPr sz="2650" b="1" spc="-130" dirty="0">
                <a:solidFill>
                  <a:srgbClr val="2A5461"/>
                </a:solidFill>
                <a:latin typeface="Tahoma"/>
                <a:cs typeface="Tahoma"/>
              </a:rPr>
              <a:t>E </a:t>
            </a:r>
            <a:r>
              <a:rPr sz="2650" b="1" spc="-95" dirty="0">
                <a:solidFill>
                  <a:srgbClr val="2A5461"/>
                </a:solidFill>
                <a:latin typeface="Tahoma"/>
                <a:cs typeface="Tahoma"/>
              </a:rPr>
              <a:t>FISCALIZAÇÃO </a:t>
            </a:r>
            <a:r>
              <a:rPr sz="2650" b="1" spc="35" dirty="0">
                <a:solidFill>
                  <a:srgbClr val="2A5461"/>
                </a:solidFill>
                <a:latin typeface="Tahoma"/>
                <a:cs typeface="Tahoma"/>
              </a:rPr>
              <a:t>DO </a:t>
            </a:r>
            <a:r>
              <a:rPr sz="2650" b="1" spc="-15" dirty="0">
                <a:solidFill>
                  <a:srgbClr val="2A5461"/>
                </a:solidFill>
                <a:latin typeface="Tahoma"/>
                <a:cs typeface="Tahoma"/>
              </a:rPr>
              <a:t>MERCADO </a:t>
            </a:r>
            <a:r>
              <a:rPr sz="2650" b="1" spc="-80" dirty="0">
                <a:solidFill>
                  <a:srgbClr val="2A5461"/>
                </a:solidFill>
                <a:latin typeface="Tahoma"/>
                <a:cs typeface="Tahoma"/>
              </a:rPr>
              <a:t>DE </a:t>
            </a:r>
            <a:r>
              <a:rPr sz="2650" b="1" spc="-105" dirty="0">
                <a:solidFill>
                  <a:srgbClr val="2A5461"/>
                </a:solidFill>
                <a:latin typeface="Tahoma"/>
                <a:cs typeface="Tahoma"/>
              </a:rPr>
              <a:t>COMBUSTÍVEIS </a:t>
            </a:r>
            <a:r>
              <a:rPr sz="2650" b="1" spc="35" dirty="0">
                <a:solidFill>
                  <a:srgbClr val="2A5461"/>
                </a:solidFill>
                <a:latin typeface="Tahoma"/>
                <a:cs typeface="Tahoma"/>
              </a:rPr>
              <a:t>DO </a:t>
            </a:r>
            <a:r>
              <a:rPr sz="2650" b="1" spc="-55" dirty="0">
                <a:solidFill>
                  <a:srgbClr val="2A5461"/>
                </a:solidFill>
                <a:latin typeface="Tahoma"/>
                <a:cs typeface="Tahoma"/>
              </a:rPr>
              <a:t>ESTADO </a:t>
            </a:r>
            <a:r>
              <a:rPr sz="2650" b="1" spc="-765" dirty="0">
                <a:solidFill>
                  <a:srgbClr val="2A5461"/>
                </a:solidFill>
                <a:latin typeface="Tahoma"/>
                <a:cs typeface="Tahoma"/>
              </a:rPr>
              <a:t> </a:t>
            </a:r>
            <a:r>
              <a:rPr sz="2650" b="1" spc="5" dirty="0">
                <a:solidFill>
                  <a:srgbClr val="2A5461"/>
                </a:solidFill>
                <a:latin typeface="Tahoma"/>
                <a:cs typeface="Tahoma"/>
              </a:rPr>
              <a:t>DA</a:t>
            </a:r>
            <a:r>
              <a:rPr sz="2650" b="1" spc="-85" dirty="0">
                <a:solidFill>
                  <a:srgbClr val="2A5461"/>
                </a:solidFill>
                <a:latin typeface="Tahoma"/>
                <a:cs typeface="Tahoma"/>
              </a:rPr>
              <a:t> </a:t>
            </a:r>
            <a:r>
              <a:rPr sz="2650" b="1" spc="-80" dirty="0">
                <a:solidFill>
                  <a:srgbClr val="2A5461"/>
                </a:solidFill>
                <a:latin typeface="Tahoma"/>
                <a:cs typeface="Tahoma"/>
              </a:rPr>
              <a:t>PARAÍBA </a:t>
            </a:r>
            <a:r>
              <a:rPr sz="2650" b="1" spc="-280" dirty="0">
                <a:solidFill>
                  <a:srgbClr val="2A5461"/>
                </a:solidFill>
                <a:latin typeface="Tahoma"/>
                <a:cs typeface="Tahoma"/>
              </a:rPr>
              <a:t>-</a:t>
            </a:r>
            <a:r>
              <a:rPr sz="2650" b="1" spc="-80" dirty="0">
                <a:solidFill>
                  <a:srgbClr val="2A5461"/>
                </a:solidFill>
                <a:latin typeface="Tahoma"/>
                <a:cs typeface="Tahoma"/>
              </a:rPr>
              <a:t> </a:t>
            </a:r>
            <a:r>
              <a:rPr sz="2650" b="1" spc="-40" dirty="0">
                <a:solidFill>
                  <a:srgbClr val="2A5461"/>
                </a:solidFill>
                <a:latin typeface="Tahoma"/>
                <a:cs typeface="Tahoma"/>
              </a:rPr>
              <a:t>PB</a:t>
            </a:r>
            <a:endParaRPr sz="2650">
              <a:latin typeface="Tahoma"/>
              <a:cs typeface="Tahoma"/>
            </a:endParaRPr>
          </a:p>
        </p:txBody>
      </p:sp>
      <p:sp>
        <p:nvSpPr>
          <p:cNvPr id="3" name="object 3"/>
          <p:cNvSpPr/>
          <p:nvPr/>
        </p:nvSpPr>
        <p:spPr>
          <a:xfrm>
            <a:off x="0" y="8793206"/>
            <a:ext cx="18288000" cy="1494155"/>
          </a:xfrm>
          <a:custGeom>
            <a:avLst/>
            <a:gdLst/>
            <a:ahLst/>
            <a:cxnLst/>
            <a:rect l="l" t="t" r="r" b="b"/>
            <a:pathLst>
              <a:path w="18288000" h="1494154">
                <a:moveTo>
                  <a:pt x="18287998" y="1493792"/>
                </a:moveTo>
                <a:lnTo>
                  <a:pt x="0" y="1493792"/>
                </a:lnTo>
                <a:lnTo>
                  <a:pt x="0" y="0"/>
                </a:lnTo>
                <a:lnTo>
                  <a:pt x="18287998" y="0"/>
                </a:lnTo>
                <a:lnTo>
                  <a:pt x="18287998" y="1493792"/>
                </a:lnTo>
                <a:close/>
              </a:path>
            </a:pathLst>
          </a:custGeom>
          <a:solidFill>
            <a:srgbClr val="2A5461"/>
          </a:solidFill>
        </p:spPr>
        <p:txBody>
          <a:bodyPr wrap="square" lIns="0" tIns="0" rIns="0" bIns="0" rtlCol="0"/>
          <a:lstStyle/>
          <a:p>
            <a:endParaRPr/>
          </a:p>
        </p:txBody>
      </p:sp>
      <p:sp>
        <p:nvSpPr>
          <p:cNvPr id="4" name="object 4"/>
          <p:cNvSpPr txBox="1"/>
          <p:nvPr/>
        </p:nvSpPr>
        <p:spPr>
          <a:xfrm>
            <a:off x="1016000" y="5930625"/>
            <a:ext cx="14771369" cy="2159000"/>
          </a:xfrm>
          <a:prstGeom prst="rect">
            <a:avLst/>
          </a:prstGeom>
        </p:spPr>
        <p:txBody>
          <a:bodyPr vert="horz" wrap="square" lIns="0" tIns="12700" rIns="0" bIns="0" rtlCol="0">
            <a:spAutoFit/>
          </a:bodyPr>
          <a:lstStyle/>
          <a:p>
            <a:pPr marL="12700">
              <a:lnSpc>
                <a:spcPct val="100000"/>
              </a:lnSpc>
              <a:spcBef>
                <a:spcPts val="100"/>
              </a:spcBef>
            </a:pPr>
            <a:r>
              <a:rPr sz="14000" spc="90" dirty="0">
                <a:solidFill>
                  <a:srgbClr val="2A5461"/>
                </a:solidFill>
                <a:latin typeface="Tahoma"/>
                <a:cs typeface="Tahoma"/>
              </a:rPr>
              <a:t>RELATÓRIO</a:t>
            </a:r>
            <a:r>
              <a:rPr sz="14000" spc="-805" dirty="0">
                <a:solidFill>
                  <a:srgbClr val="2A5461"/>
                </a:solidFill>
                <a:latin typeface="Tahoma"/>
                <a:cs typeface="Tahoma"/>
              </a:rPr>
              <a:t> </a:t>
            </a:r>
            <a:r>
              <a:rPr sz="14000" spc="110" dirty="0">
                <a:solidFill>
                  <a:srgbClr val="2A5461"/>
                </a:solidFill>
                <a:latin typeface="Tahoma"/>
                <a:cs typeface="Tahoma"/>
              </a:rPr>
              <a:t>FINAL</a:t>
            </a:r>
            <a:endParaRPr sz="1400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35809" y="2126424"/>
            <a:ext cx="6216650" cy="513080"/>
          </a:xfrm>
          <a:prstGeom prst="rect">
            <a:avLst/>
          </a:prstGeom>
        </p:spPr>
        <p:txBody>
          <a:bodyPr vert="horz" wrap="square" lIns="0" tIns="12700" rIns="0" bIns="0" rtlCol="0">
            <a:spAutoFit/>
          </a:bodyPr>
          <a:lstStyle/>
          <a:p>
            <a:pPr marL="12700">
              <a:lnSpc>
                <a:spcPct val="100000"/>
              </a:lnSpc>
              <a:spcBef>
                <a:spcPts val="100"/>
              </a:spcBef>
            </a:pPr>
            <a:r>
              <a:rPr sz="3200" b="1" spc="10" dirty="0">
                <a:latin typeface="Tahoma"/>
                <a:cs typeface="Tahoma"/>
              </a:rPr>
              <a:t>A</a:t>
            </a:r>
            <a:r>
              <a:rPr sz="3200" b="1" spc="-55" dirty="0">
                <a:latin typeface="Tahoma"/>
                <a:cs typeface="Tahoma"/>
              </a:rPr>
              <a:t>B</a:t>
            </a:r>
            <a:r>
              <a:rPr sz="3200" b="1" spc="45" dirty="0">
                <a:latin typeface="Tahoma"/>
                <a:cs typeface="Tahoma"/>
              </a:rPr>
              <a:t>U</a:t>
            </a:r>
            <a:r>
              <a:rPr sz="3200" b="1" spc="-270" dirty="0">
                <a:latin typeface="Tahoma"/>
                <a:cs typeface="Tahoma"/>
              </a:rPr>
              <a:t>S</a:t>
            </a:r>
            <a:r>
              <a:rPr sz="3200" b="1" spc="80" dirty="0">
                <a:latin typeface="Tahoma"/>
                <a:cs typeface="Tahoma"/>
              </a:rPr>
              <a:t>O</a:t>
            </a:r>
            <a:r>
              <a:rPr sz="3200" b="1" spc="-110" dirty="0">
                <a:latin typeface="Tahoma"/>
                <a:cs typeface="Tahoma"/>
              </a:rPr>
              <a:t> </a:t>
            </a:r>
            <a:r>
              <a:rPr sz="3200" b="1" spc="-60" dirty="0">
                <a:latin typeface="Tahoma"/>
                <a:cs typeface="Tahoma"/>
              </a:rPr>
              <a:t>D</a:t>
            </a:r>
            <a:r>
              <a:rPr sz="3200" b="1" spc="-180" dirty="0">
                <a:latin typeface="Tahoma"/>
                <a:cs typeface="Tahoma"/>
              </a:rPr>
              <a:t>E</a:t>
            </a:r>
            <a:r>
              <a:rPr sz="3200" b="1" spc="-110" dirty="0">
                <a:latin typeface="Tahoma"/>
                <a:cs typeface="Tahoma"/>
              </a:rPr>
              <a:t> </a:t>
            </a:r>
            <a:r>
              <a:rPr sz="3200" b="1" spc="-100" dirty="0">
                <a:latin typeface="Tahoma"/>
                <a:cs typeface="Tahoma"/>
              </a:rPr>
              <a:t>P</a:t>
            </a:r>
            <a:r>
              <a:rPr sz="3200" b="1" spc="75" dirty="0">
                <a:latin typeface="Tahoma"/>
                <a:cs typeface="Tahoma"/>
              </a:rPr>
              <a:t>O</a:t>
            </a:r>
            <a:r>
              <a:rPr sz="3200" b="1" spc="-60" dirty="0">
                <a:latin typeface="Tahoma"/>
                <a:cs typeface="Tahoma"/>
              </a:rPr>
              <a:t>D</a:t>
            </a:r>
            <a:r>
              <a:rPr sz="3200" b="1" spc="-185" dirty="0">
                <a:latin typeface="Tahoma"/>
                <a:cs typeface="Tahoma"/>
              </a:rPr>
              <a:t>E</a:t>
            </a:r>
            <a:r>
              <a:rPr sz="3200" b="1" spc="-215" dirty="0">
                <a:latin typeface="Tahoma"/>
                <a:cs typeface="Tahoma"/>
              </a:rPr>
              <a:t>R</a:t>
            </a:r>
            <a:r>
              <a:rPr sz="3200" b="1" spc="-110" dirty="0">
                <a:latin typeface="Tahoma"/>
                <a:cs typeface="Tahoma"/>
              </a:rPr>
              <a:t> </a:t>
            </a:r>
            <a:r>
              <a:rPr sz="3200" b="1" spc="-185" dirty="0">
                <a:latin typeface="Tahoma"/>
                <a:cs typeface="Tahoma"/>
              </a:rPr>
              <a:t>E</a:t>
            </a:r>
            <a:r>
              <a:rPr sz="3200" b="1" spc="-105" dirty="0">
                <a:latin typeface="Tahoma"/>
                <a:cs typeface="Tahoma"/>
              </a:rPr>
              <a:t>C</a:t>
            </a:r>
            <a:r>
              <a:rPr sz="3200" b="1" spc="75" dirty="0">
                <a:latin typeface="Tahoma"/>
                <a:cs typeface="Tahoma"/>
              </a:rPr>
              <a:t>O</a:t>
            </a:r>
            <a:r>
              <a:rPr sz="3200" b="1" spc="130" dirty="0">
                <a:latin typeface="Tahoma"/>
                <a:cs typeface="Tahoma"/>
              </a:rPr>
              <a:t>N</a:t>
            </a:r>
            <a:r>
              <a:rPr sz="3200" b="1" spc="75" dirty="0">
                <a:latin typeface="Tahoma"/>
                <a:cs typeface="Tahoma"/>
              </a:rPr>
              <a:t>Ô</a:t>
            </a:r>
            <a:r>
              <a:rPr sz="3200" b="1" spc="150" dirty="0">
                <a:latin typeface="Tahoma"/>
                <a:cs typeface="Tahoma"/>
              </a:rPr>
              <a:t>M</a:t>
            </a:r>
            <a:r>
              <a:rPr sz="3200" b="1" spc="-495" dirty="0">
                <a:latin typeface="Tahoma"/>
                <a:cs typeface="Tahoma"/>
              </a:rPr>
              <a:t>I</a:t>
            </a:r>
            <a:r>
              <a:rPr sz="3200" b="1" spc="-105" dirty="0">
                <a:latin typeface="Tahoma"/>
                <a:cs typeface="Tahoma"/>
              </a:rPr>
              <a:t>C</a:t>
            </a:r>
            <a:r>
              <a:rPr sz="3200" b="1" spc="80" dirty="0">
                <a:latin typeface="Tahoma"/>
                <a:cs typeface="Tahoma"/>
              </a:rPr>
              <a:t>O</a:t>
            </a:r>
            <a:endParaRPr sz="3200">
              <a:latin typeface="Tahoma"/>
              <a:cs typeface="Tahoma"/>
            </a:endParaRPr>
          </a:p>
        </p:txBody>
      </p:sp>
      <p:sp>
        <p:nvSpPr>
          <p:cNvPr id="3" name="object 3"/>
          <p:cNvSpPr txBox="1"/>
          <p:nvPr/>
        </p:nvSpPr>
        <p:spPr>
          <a:xfrm>
            <a:off x="1331892" y="3771884"/>
            <a:ext cx="15892780" cy="3692525"/>
          </a:xfrm>
          <a:prstGeom prst="rect">
            <a:avLst/>
          </a:prstGeom>
        </p:spPr>
        <p:txBody>
          <a:bodyPr vert="horz" wrap="square" lIns="0" tIns="12700" rIns="0" bIns="0" rtlCol="0">
            <a:spAutoFit/>
          </a:bodyPr>
          <a:lstStyle/>
          <a:p>
            <a:pPr marL="12700" marR="5080" algn="ctr">
              <a:lnSpc>
                <a:spcPct val="114599"/>
              </a:lnSpc>
              <a:spcBef>
                <a:spcPts val="100"/>
              </a:spcBef>
            </a:pPr>
            <a:r>
              <a:rPr sz="3000" spc="140" dirty="0">
                <a:solidFill>
                  <a:srgbClr val="2A5461"/>
                </a:solidFill>
                <a:latin typeface="Tahoma"/>
                <a:cs typeface="Tahoma"/>
              </a:rPr>
              <a:t>Abuso</a:t>
            </a:r>
            <a:r>
              <a:rPr sz="3000" spc="-155" dirty="0">
                <a:solidFill>
                  <a:srgbClr val="2A5461"/>
                </a:solidFill>
                <a:latin typeface="Tahoma"/>
                <a:cs typeface="Tahoma"/>
              </a:rPr>
              <a:t> </a:t>
            </a:r>
            <a:r>
              <a:rPr sz="3000" spc="135" dirty="0">
                <a:solidFill>
                  <a:srgbClr val="2A5461"/>
                </a:solidFill>
                <a:latin typeface="Tahoma"/>
                <a:cs typeface="Tahoma"/>
              </a:rPr>
              <a:t>de</a:t>
            </a:r>
            <a:r>
              <a:rPr sz="3000" spc="-155" dirty="0">
                <a:solidFill>
                  <a:srgbClr val="2A5461"/>
                </a:solidFill>
                <a:latin typeface="Tahoma"/>
                <a:cs typeface="Tahoma"/>
              </a:rPr>
              <a:t> </a:t>
            </a:r>
            <a:r>
              <a:rPr sz="3000" spc="150" dirty="0">
                <a:solidFill>
                  <a:srgbClr val="2A5461"/>
                </a:solidFill>
                <a:latin typeface="Tahoma"/>
                <a:cs typeface="Tahoma"/>
              </a:rPr>
              <a:t>poder</a:t>
            </a:r>
            <a:r>
              <a:rPr sz="3000" spc="-155" dirty="0">
                <a:solidFill>
                  <a:srgbClr val="2A5461"/>
                </a:solidFill>
                <a:latin typeface="Tahoma"/>
                <a:cs typeface="Tahoma"/>
              </a:rPr>
              <a:t> </a:t>
            </a:r>
            <a:r>
              <a:rPr sz="3000" spc="130" dirty="0">
                <a:solidFill>
                  <a:srgbClr val="2A5461"/>
                </a:solidFill>
                <a:latin typeface="Tahoma"/>
                <a:cs typeface="Tahoma"/>
              </a:rPr>
              <a:t>econômico</a:t>
            </a:r>
            <a:r>
              <a:rPr sz="3000" spc="-155" dirty="0">
                <a:solidFill>
                  <a:srgbClr val="2A5461"/>
                </a:solidFill>
                <a:latin typeface="Tahoma"/>
                <a:cs typeface="Tahoma"/>
              </a:rPr>
              <a:t> </a:t>
            </a:r>
            <a:r>
              <a:rPr sz="3000" spc="100" dirty="0">
                <a:solidFill>
                  <a:srgbClr val="2A5461"/>
                </a:solidFill>
                <a:latin typeface="Tahoma"/>
                <a:cs typeface="Tahoma"/>
              </a:rPr>
              <a:t>é</a:t>
            </a:r>
            <a:r>
              <a:rPr sz="3000" spc="-150" dirty="0">
                <a:solidFill>
                  <a:srgbClr val="2A5461"/>
                </a:solidFill>
                <a:latin typeface="Tahoma"/>
                <a:cs typeface="Tahoma"/>
              </a:rPr>
              <a:t> </a:t>
            </a:r>
            <a:r>
              <a:rPr sz="3000" spc="170" dirty="0">
                <a:solidFill>
                  <a:srgbClr val="2A5461"/>
                </a:solidFill>
                <a:latin typeface="Tahoma"/>
                <a:cs typeface="Tahoma"/>
              </a:rPr>
              <a:t>uma</a:t>
            </a:r>
            <a:r>
              <a:rPr sz="3000" spc="-155" dirty="0">
                <a:solidFill>
                  <a:srgbClr val="2A5461"/>
                </a:solidFill>
                <a:latin typeface="Tahoma"/>
                <a:cs typeface="Tahoma"/>
              </a:rPr>
              <a:t> </a:t>
            </a:r>
            <a:r>
              <a:rPr sz="3000" spc="120" dirty="0">
                <a:solidFill>
                  <a:srgbClr val="2A5461"/>
                </a:solidFill>
                <a:latin typeface="Tahoma"/>
                <a:cs typeface="Tahoma"/>
              </a:rPr>
              <a:t>conduta</a:t>
            </a:r>
            <a:r>
              <a:rPr sz="3000" spc="-155" dirty="0">
                <a:solidFill>
                  <a:srgbClr val="2A5461"/>
                </a:solidFill>
                <a:latin typeface="Tahoma"/>
                <a:cs typeface="Tahoma"/>
              </a:rPr>
              <a:t> </a:t>
            </a:r>
            <a:r>
              <a:rPr sz="3000" spc="60" dirty="0">
                <a:solidFill>
                  <a:srgbClr val="2A5461"/>
                </a:solidFill>
                <a:latin typeface="Tahoma"/>
                <a:cs typeface="Tahoma"/>
              </a:rPr>
              <a:t>ilegal</a:t>
            </a:r>
            <a:r>
              <a:rPr sz="3000" spc="-155" dirty="0">
                <a:solidFill>
                  <a:srgbClr val="2A5461"/>
                </a:solidFill>
                <a:latin typeface="Tahoma"/>
                <a:cs typeface="Tahoma"/>
              </a:rPr>
              <a:t> </a:t>
            </a:r>
            <a:r>
              <a:rPr sz="3000" spc="185" dirty="0">
                <a:solidFill>
                  <a:srgbClr val="2A5461"/>
                </a:solidFill>
                <a:latin typeface="Tahoma"/>
                <a:cs typeface="Tahoma"/>
              </a:rPr>
              <a:t>em</a:t>
            </a:r>
            <a:r>
              <a:rPr sz="3000" spc="-150" dirty="0">
                <a:solidFill>
                  <a:srgbClr val="2A5461"/>
                </a:solidFill>
                <a:latin typeface="Tahoma"/>
                <a:cs typeface="Tahoma"/>
              </a:rPr>
              <a:t> </a:t>
            </a:r>
            <a:r>
              <a:rPr sz="3000" spc="145" dirty="0">
                <a:solidFill>
                  <a:srgbClr val="2A5461"/>
                </a:solidFill>
                <a:latin typeface="Tahoma"/>
                <a:cs typeface="Tahoma"/>
              </a:rPr>
              <a:t>que</a:t>
            </a:r>
            <a:r>
              <a:rPr sz="3000" spc="-155" dirty="0">
                <a:solidFill>
                  <a:srgbClr val="2A5461"/>
                </a:solidFill>
                <a:latin typeface="Tahoma"/>
                <a:cs typeface="Tahoma"/>
              </a:rPr>
              <a:t> </a:t>
            </a:r>
            <a:r>
              <a:rPr sz="3000" spc="170" dirty="0">
                <a:solidFill>
                  <a:srgbClr val="2A5461"/>
                </a:solidFill>
                <a:latin typeface="Tahoma"/>
                <a:cs typeface="Tahoma"/>
              </a:rPr>
              <a:t>uma</a:t>
            </a:r>
            <a:r>
              <a:rPr sz="3000" spc="-155" dirty="0">
                <a:solidFill>
                  <a:srgbClr val="2A5461"/>
                </a:solidFill>
                <a:latin typeface="Tahoma"/>
                <a:cs typeface="Tahoma"/>
              </a:rPr>
              <a:t> </a:t>
            </a:r>
            <a:r>
              <a:rPr sz="3000" spc="170" dirty="0">
                <a:solidFill>
                  <a:srgbClr val="2A5461"/>
                </a:solidFill>
                <a:latin typeface="Tahoma"/>
                <a:cs typeface="Tahoma"/>
              </a:rPr>
              <a:t>ou</a:t>
            </a:r>
            <a:r>
              <a:rPr sz="3000" spc="-155" dirty="0">
                <a:solidFill>
                  <a:srgbClr val="2A5461"/>
                </a:solidFill>
                <a:latin typeface="Tahoma"/>
                <a:cs typeface="Tahoma"/>
              </a:rPr>
              <a:t> </a:t>
            </a:r>
            <a:r>
              <a:rPr sz="3000" spc="125" dirty="0">
                <a:solidFill>
                  <a:srgbClr val="2A5461"/>
                </a:solidFill>
                <a:latin typeface="Tahoma"/>
                <a:cs typeface="Tahoma"/>
              </a:rPr>
              <a:t>mais</a:t>
            </a:r>
            <a:r>
              <a:rPr sz="3000" spc="-150" dirty="0">
                <a:solidFill>
                  <a:srgbClr val="2A5461"/>
                </a:solidFill>
                <a:latin typeface="Tahoma"/>
                <a:cs typeface="Tahoma"/>
              </a:rPr>
              <a:t> </a:t>
            </a:r>
            <a:r>
              <a:rPr sz="3000" spc="130" dirty="0">
                <a:solidFill>
                  <a:srgbClr val="2A5461"/>
                </a:solidFill>
                <a:latin typeface="Tahoma"/>
                <a:cs typeface="Tahoma"/>
              </a:rPr>
              <a:t>empresas</a:t>
            </a:r>
            <a:r>
              <a:rPr sz="3000" spc="-155" dirty="0">
                <a:solidFill>
                  <a:srgbClr val="2A5461"/>
                </a:solidFill>
                <a:latin typeface="Tahoma"/>
                <a:cs typeface="Tahoma"/>
              </a:rPr>
              <a:t> </a:t>
            </a:r>
            <a:r>
              <a:rPr sz="3000" spc="105" dirty="0">
                <a:solidFill>
                  <a:srgbClr val="2A5461"/>
                </a:solidFill>
                <a:latin typeface="Tahoma"/>
                <a:cs typeface="Tahoma"/>
              </a:rPr>
              <a:t>utilizam </a:t>
            </a:r>
            <a:r>
              <a:rPr sz="3000" spc="-925" dirty="0">
                <a:solidFill>
                  <a:srgbClr val="2A5461"/>
                </a:solidFill>
                <a:latin typeface="Tahoma"/>
                <a:cs typeface="Tahoma"/>
              </a:rPr>
              <a:t> </a:t>
            </a:r>
            <a:r>
              <a:rPr sz="3000" spc="110" dirty="0">
                <a:solidFill>
                  <a:srgbClr val="2A5461"/>
                </a:solidFill>
                <a:latin typeface="Tahoma"/>
                <a:cs typeface="Tahoma"/>
              </a:rPr>
              <a:t>sua </a:t>
            </a:r>
            <a:r>
              <a:rPr sz="3000" spc="114" dirty="0">
                <a:solidFill>
                  <a:srgbClr val="2A5461"/>
                </a:solidFill>
                <a:latin typeface="Tahoma"/>
                <a:cs typeface="Tahoma"/>
              </a:rPr>
              <a:t>posição </a:t>
            </a:r>
            <a:r>
              <a:rPr sz="3000" spc="135" dirty="0">
                <a:solidFill>
                  <a:srgbClr val="2A5461"/>
                </a:solidFill>
                <a:latin typeface="Tahoma"/>
                <a:cs typeface="Tahoma"/>
              </a:rPr>
              <a:t>dominante </a:t>
            </a:r>
            <a:r>
              <a:rPr sz="3000" spc="170" dirty="0">
                <a:solidFill>
                  <a:srgbClr val="2A5461"/>
                </a:solidFill>
                <a:latin typeface="Tahoma"/>
                <a:cs typeface="Tahoma"/>
              </a:rPr>
              <a:t>no </a:t>
            </a:r>
            <a:r>
              <a:rPr sz="3000" spc="140" dirty="0">
                <a:solidFill>
                  <a:srgbClr val="2A5461"/>
                </a:solidFill>
                <a:latin typeface="Tahoma"/>
                <a:cs typeface="Tahoma"/>
              </a:rPr>
              <a:t>mercado </a:t>
            </a:r>
            <a:r>
              <a:rPr sz="3000" spc="120" dirty="0">
                <a:solidFill>
                  <a:srgbClr val="2A5461"/>
                </a:solidFill>
                <a:latin typeface="Tahoma"/>
                <a:cs typeface="Tahoma"/>
              </a:rPr>
              <a:t>para </a:t>
            </a:r>
            <a:r>
              <a:rPr sz="3000" spc="125" dirty="0">
                <a:solidFill>
                  <a:srgbClr val="2A5461"/>
                </a:solidFill>
                <a:latin typeface="Tahoma"/>
                <a:cs typeface="Tahoma"/>
              </a:rPr>
              <a:t>obter </a:t>
            </a:r>
            <a:r>
              <a:rPr sz="3000" spc="80" dirty="0">
                <a:solidFill>
                  <a:srgbClr val="2A5461"/>
                </a:solidFill>
                <a:latin typeface="Tahoma"/>
                <a:cs typeface="Tahoma"/>
              </a:rPr>
              <a:t>vantagens </a:t>
            </a:r>
            <a:r>
              <a:rPr sz="3000" spc="100" dirty="0">
                <a:solidFill>
                  <a:srgbClr val="2A5461"/>
                </a:solidFill>
                <a:latin typeface="Tahoma"/>
                <a:cs typeface="Tahoma"/>
              </a:rPr>
              <a:t>indevidas </a:t>
            </a:r>
            <a:r>
              <a:rPr sz="3000" spc="185" dirty="0">
                <a:solidFill>
                  <a:srgbClr val="2A5461"/>
                </a:solidFill>
                <a:latin typeface="Tahoma"/>
                <a:cs typeface="Tahoma"/>
              </a:rPr>
              <a:t>em </a:t>
            </a:r>
            <a:r>
              <a:rPr sz="3000" spc="100" dirty="0">
                <a:solidFill>
                  <a:srgbClr val="2A5461"/>
                </a:solidFill>
                <a:latin typeface="Tahoma"/>
                <a:cs typeface="Tahoma"/>
              </a:rPr>
              <a:t>relação </a:t>
            </a:r>
            <a:r>
              <a:rPr sz="3000" spc="90" dirty="0">
                <a:solidFill>
                  <a:srgbClr val="2A5461"/>
                </a:solidFill>
                <a:latin typeface="Tahoma"/>
                <a:cs typeface="Tahoma"/>
              </a:rPr>
              <a:t>a </a:t>
            </a:r>
            <a:r>
              <a:rPr sz="3000" spc="95" dirty="0">
                <a:solidFill>
                  <a:srgbClr val="2A5461"/>
                </a:solidFill>
                <a:latin typeface="Tahoma"/>
                <a:cs typeface="Tahoma"/>
              </a:rPr>
              <a:t> </a:t>
            </a:r>
            <a:r>
              <a:rPr sz="3000" spc="110" dirty="0">
                <a:solidFill>
                  <a:srgbClr val="2A5461"/>
                </a:solidFill>
                <a:latin typeface="Tahoma"/>
                <a:cs typeface="Tahoma"/>
              </a:rPr>
              <a:t>concorrentes</a:t>
            </a:r>
            <a:r>
              <a:rPr sz="3000" spc="-155" dirty="0">
                <a:solidFill>
                  <a:srgbClr val="2A5461"/>
                </a:solidFill>
                <a:latin typeface="Tahoma"/>
                <a:cs typeface="Tahoma"/>
              </a:rPr>
              <a:t> </a:t>
            </a:r>
            <a:r>
              <a:rPr sz="3000" spc="170" dirty="0">
                <a:solidFill>
                  <a:srgbClr val="2A5461"/>
                </a:solidFill>
                <a:latin typeface="Tahoma"/>
                <a:cs typeface="Tahoma"/>
              </a:rPr>
              <a:t>ou</a:t>
            </a:r>
            <a:r>
              <a:rPr sz="3000" spc="-150" dirty="0">
                <a:solidFill>
                  <a:srgbClr val="2A5461"/>
                </a:solidFill>
                <a:latin typeface="Tahoma"/>
                <a:cs typeface="Tahoma"/>
              </a:rPr>
              <a:t> </a:t>
            </a:r>
            <a:r>
              <a:rPr sz="3000" spc="114" dirty="0">
                <a:solidFill>
                  <a:srgbClr val="2A5461"/>
                </a:solidFill>
                <a:latin typeface="Tahoma"/>
                <a:cs typeface="Tahoma"/>
              </a:rPr>
              <a:t>consumidores.</a:t>
            </a:r>
            <a:r>
              <a:rPr sz="3000" spc="-150" dirty="0">
                <a:solidFill>
                  <a:srgbClr val="2A5461"/>
                </a:solidFill>
                <a:latin typeface="Tahoma"/>
                <a:cs typeface="Tahoma"/>
              </a:rPr>
              <a:t> </a:t>
            </a:r>
            <a:r>
              <a:rPr sz="3000" spc="60" dirty="0">
                <a:solidFill>
                  <a:srgbClr val="2A5461"/>
                </a:solidFill>
                <a:latin typeface="Tahoma"/>
                <a:cs typeface="Tahoma"/>
              </a:rPr>
              <a:t>Essa</a:t>
            </a:r>
            <a:r>
              <a:rPr sz="3000" spc="-155" dirty="0">
                <a:solidFill>
                  <a:srgbClr val="2A5461"/>
                </a:solidFill>
                <a:latin typeface="Tahoma"/>
                <a:cs typeface="Tahoma"/>
              </a:rPr>
              <a:t> </a:t>
            </a:r>
            <a:r>
              <a:rPr sz="3000" spc="90" dirty="0">
                <a:solidFill>
                  <a:srgbClr val="2A5461"/>
                </a:solidFill>
                <a:latin typeface="Tahoma"/>
                <a:cs typeface="Tahoma"/>
              </a:rPr>
              <a:t>prática</a:t>
            </a:r>
            <a:r>
              <a:rPr sz="3000" spc="-150" dirty="0">
                <a:solidFill>
                  <a:srgbClr val="2A5461"/>
                </a:solidFill>
                <a:latin typeface="Tahoma"/>
                <a:cs typeface="Tahoma"/>
              </a:rPr>
              <a:t> </a:t>
            </a:r>
            <a:r>
              <a:rPr sz="3000" spc="155" dirty="0">
                <a:solidFill>
                  <a:srgbClr val="2A5461"/>
                </a:solidFill>
                <a:latin typeface="Tahoma"/>
                <a:cs typeface="Tahoma"/>
              </a:rPr>
              <a:t>pode</a:t>
            </a:r>
            <a:r>
              <a:rPr sz="3000" spc="-150" dirty="0">
                <a:solidFill>
                  <a:srgbClr val="2A5461"/>
                </a:solidFill>
                <a:latin typeface="Tahoma"/>
                <a:cs typeface="Tahoma"/>
              </a:rPr>
              <a:t> </a:t>
            </a:r>
            <a:r>
              <a:rPr sz="3000" spc="130" dirty="0">
                <a:solidFill>
                  <a:srgbClr val="2A5461"/>
                </a:solidFill>
                <a:latin typeface="Tahoma"/>
                <a:cs typeface="Tahoma"/>
              </a:rPr>
              <a:t>ocorrer</a:t>
            </a:r>
            <a:r>
              <a:rPr sz="3000" spc="-150" dirty="0">
                <a:solidFill>
                  <a:srgbClr val="2A5461"/>
                </a:solidFill>
                <a:latin typeface="Tahoma"/>
                <a:cs typeface="Tahoma"/>
              </a:rPr>
              <a:t> </a:t>
            </a:r>
            <a:r>
              <a:rPr sz="3000" spc="135" dirty="0">
                <a:solidFill>
                  <a:srgbClr val="2A5461"/>
                </a:solidFill>
                <a:latin typeface="Tahoma"/>
                <a:cs typeface="Tahoma"/>
              </a:rPr>
              <a:t>de</a:t>
            </a:r>
            <a:r>
              <a:rPr sz="3000" spc="-155" dirty="0">
                <a:solidFill>
                  <a:srgbClr val="2A5461"/>
                </a:solidFill>
                <a:latin typeface="Tahoma"/>
                <a:cs typeface="Tahoma"/>
              </a:rPr>
              <a:t> </a:t>
            </a:r>
            <a:r>
              <a:rPr sz="3000" spc="90" dirty="0">
                <a:solidFill>
                  <a:srgbClr val="2A5461"/>
                </a:solidFill>
                <a:latin typeface="Tahoma"/>
                <a:cs typeface="Tahoma"/>
              </a:rPr>
              <a:t>diversas</a:t>
            </a:r>
            <a:r>
              <a:rPr sz="3000" spc="-150" dirty="0">
                <a:solidFill>
                  <a:srgbClr val="2A5461"/>
                </a:solidFill>
                <a:latin typeface="Tahoma"/>
                <a:cs typeface="Tahoma"/>
              </a:rPr>
              <a:t> </a:t>
            </a:r>
            <a:r>
              <a:rPr sz="3000" spc="90" dirty="0">
                <a:solidFill>
                  <a:srgbClr val="2A5461"/>
                </a:solidFill>
                <a:latin typeface="Tahoma"/>
                <a:cs typeface="Tahoma"/>
              </a:rPr>
              <a:t>formas,</a:t>
            </a:r>
            <a:r>
              <a:rPr sz="3000" spc="-150" dirty="0">
                <a:solidFill>
                  <a:srgbClr val="2A5461"/>
                </a:solidFill>
                <a:latin typeface="Tahoma"/>
                <a:cs typeface="Tahoma"/>
              </a:rPr>
              <a:t> </a:t>
            </a:r>
            <a:r>
              <a:rPr sz="3000" spc="165" dirty="0">
                <a:solidFill>
                  <a:srgbClr val="2A5461"/>
                </a:solidFill>
                <a:latin typeface="Tahoma"/>
                <a:cs typeface="Tahoma"/>
              </a:rPr>
              <a:t>como</a:t>
            </a:r>
            <a:r>
              <a:rPr sz="3000" spc="-155" dirty="0">
                <a:solidFill>
                  <a:srgbClr val="2A5461"/>
                </a:solidFill>
                <a:latin typeface="Tahoma"/>
                <a:cs typeface="Tahoma"/>
              </a:rPr>
              <a:t> </a:t>
            </a:r>
            <a:r>
              <a:rPr sz="3000" spc="165" dirty="0" err="1">
                <a:solidFill>
                  <a:srgbClr val="2A5461"/>
                </a:solidFill>
                <a:latin typeface="Tahoma"/>
                <a:cs typeface="Tahoma"/>
              </a:rPr>
              <a:t>por</a:t>
            </a:r>
            <a:r>
              <a:rPr sz="3000" spc="165" dirty="0">
                <a:solidFill>
                  <a:srgbClr val="2A5461"/>
                </a:solidFill>
                <a:latin typeface="Tahoma"/>
                <a:cs typeface="Tahoma"/>
              </a:rPr>
              <a:t> </a:t>
            </a:r>
            <a:r>
              <a:rPr sz="3000" spc="170" dirty="0">
                <a:solidFill>
                  <a:srgbClr val="2A5461"/>
                </a:solidFill>
                <a:latin typeface="Tahoma"/>
                <a:cs typeface="Tahoma"/>
              </a:rPr>
              <a:t> </a:t>
            </a:r>
            <a:r>
              <a:rPr sz="3000" spc="95" dirty="0" err="1">
                <a:solidFill>
                  <a:srgbClr val="2A5461"/>
                </a:solidFill>
                <a:latin typeface="Tahoma"/>
                <a:cs typeface="Tahoma"/>
              </a:rPr>
              <a:t>exemplo</a:t>
            </a:r>
            <a:r>
              <a:rPr lang="pt-BR" sz="3000" spc="95" dirty="0">
                <a:solidFill>
                  <a:srgbClr val="2A5461"/>
                </a:solidFill>
                <a:latin typeface="Tahoma"/>
                <a:cs typeface="Tahoma"/>
              </a:rPr>
              <a:t>:</a:t>
            </a:r>
            <a:r>
              <a:rPr sz="3000" spc="95" dirty="0">
                <a:solidFill>
                  <a:srgbClr val="2A5461"/>
                </a:solidFill>
                <a:latin typeface="Tahoma"/>
                <a:cs typeface="Tahoma"/>
              </a:rPr>
              <a:t> </a:t>
            </a:r>
            <a:r>
              <a:rPr sz="3000" spc="90" dirty="0">
                <a:solidFill>
                  <a:srgbClr val="2A5461"/>
                </a:solidFill>
                <a:latin typeface="Tahoma"/>
                <a:cs typeface="Tahoma"/>
              </a:rPr>
              <a:t>a </a:t>
            </a:r>
            <a:r>
              <a:rPr sz="3000" spc="85" dirty="0">
                <a:solidFill>
                  <a:srgbClr val="2A5461"/>
                </a:solidFill>
                <a:latin typeface="Tahoma"/>
                <a:cs typeface="Tahoma"/>
              </a:rPr>
              <a:t>fixação </a:t>
            </a:r>
            <a:r>
              <a:rPr sz="3000" spc="135" dirty="0">
                <a:solidFill>
                  <a:srgbClr val="2A5461"/>
                </a:solidFill>
                <a:latin typeface="Tahoma"/>
                <a:cs typeface="Tahoma"/>
              </a:rPr>
              <a:t>de </a:t>
            </a:r>
            <a:r>
              <a:rPr sz="3000" spc="120" dirty="0">
                <a:solidFill>
                  <a:srgbClr val="2A5461"/>
                </a:solidFill>
                <a:latin typeface="Tahoma"/>
                <a:cs typeface="Tahoma"/>
              </a:rPr>
              <a:t>preços </a:t>
            </a:r>
            <a:r>
              <a:rPr sz="3000" spc="75" dirty="0">
                <a:solidFill>
                  <a:srgbClr val="2A5461"/>
                </a:solidFill>
                <a:latin typeface="Tahoma"/>
                <a:cs typeface="Tahoma"/>
              </a:rPr>
              <a:t>abusivos, </a:t>
            </a:r>
            <a:r>
              <a:rPr sz="3000" spc="90" dirty="0">
                <a:solidFill>
                  <a:srgbClr val="2A5461"/>
                </a:solidFill>
                <a:latin typeface="Tahoma"/>
                <a:cs typeface="Tahoma"/>
              </a:rPr>
              <a:t>a </a:t>
            </a:r>
            <a:r>
              <a:rPr sz="3000" spc="125" dirty="0">
                <a:solidFill>
                  <a:srgbClr val="2A5461"/>
                </a:solidFill>
                <a:latin typeface="Tahoma"/>
                <a:cs typeface="Tahoma"/>
              </a:rPr>
              <a:t>imposição </a:t>
            </a:r>
            <a:r>
              <a:rPr sz="3000" spc="135" dirty="0">
                <a:solidFill>
                  <a:srgbClr val="2A5461"/>
                </a:solidFill>
                <a:latin typeface="Tahoma"/>
                <a:cs typeface="Tahoma"/>
              </a:rPr>
              <a:t>de </a:t>
            </a:r>
            <a:r>
              <a:rPr sz="3000" spc="110" dirty="0">
                <a:solidFill>
                  <a:srgbClr val="2A5461"/>
                </a:solidFill>
                <a:latin typeface="Tahoma"/>
                <a:cs typeface="Tahoma"/>
              </a:rPr>
              <a:t>condições </a:t>
            </a:r>
            <a:r>
              <a:rPr sz="3000" spc="105" dirty="0">
                <a:solidFill>
                  <a:srgbClr val="2A5461"/>
                </a:solidFill>
                <a:latin typeface="Tahoma"/>
                <a:cs typeface="Tahoma"/>
              </a:rPr>
              <a:t>comerciais </a:t>
            </a:r>
            <a:r>
              <a:rPr sz="3000" spc="110" dirty="0">
                <a:solidFill>
                  <a:srgbClr val="2A5461"/>
                </a:solidFill>
                <a:latin typeface="Tahoma"/>
                <a:cs typeface="Tahoma"/>
              </a:rPr>
              <a:t> </a:t>
            </a:r>
            <a:r>
              <a:rPr sz="3000" spc="70" dirty="0">
                <a:solidFill>
                  <a:srgbClr val="2A5461"/>
                </a:solidFill>
                <a:latin typeface="Tahoma"/>
                <a:cs typeface="Tahoma"/>
              </a:rPr>
              <a:t>desfavoráveis,</a:t>
            </a:r>
            <a:r>
              <a:rPr sz="3000" spc="-155" dirty="0">
                <a:solidFill>
                  <a:srgbClr val="2A5461"/>
                </a:solidFill>
                <a:latin typeface="Tahoma"/>
                <a:cs typeface="Tahoma"/>
              </a:rPr>
              <a:t> </a:t>
            </a:r>
            <a:r>
              <a:rPr sz="3000" spc="90" dirty="0">
                <a:solidFill>
                  <a:srgbClr val="2A5461"/>
                </a:solidFill>
                <a:latin typeface="Tahoma"/>
                <a:cs typeface="Tahoma"/>
              </a:rPr>
              <a:t>a</a:t>
            </a:r>
            <a:r>
              <a:rPr sz="3000" spc="-150" dirty="0">
                <a:solidFill>
                  <a:srgbClr val="2A5461"/>
                </a:solidFill>
                <a:latin typeface="Tahoma"/>
                <a:cs typeface="Tahoma"/>
              </a:rPr>
              <a:t> </a:t>
            </a:r>
            <a:r>
              <a:rPr sz="3000" spc="100" dirty="0">
                <a:solidFill>
                  <a:srgbClr val="2A5461"/>
                </a:solidFill>
                <a:latin typeface="Tahoma"/>
                <a:cs typeface="Tahoma"/>
              </a:rPr>
              <a:t>recusa</a:t>
            </a:r>
            <a:r>
              <a:rPr sz="3000" spc="-150" dirty="0">
                <a:solidFill>
                  <a:srgbClr val="2A5461"/>
                </a:solidFill>
                <a:latin typeface="Tahoma"/>
                <a:cs typeface="Tahoma"/>
              </a:rPr>
              <a:t> </a:t>
            </a:r>
            <a:r>
              <a:rPr sz="3000" spc="75" dirty="0">
                <a:solidFill>
                  <a:srgbClr val="2A5461"/>
                </a:solidFill>
                <a:latin typeface="Tahoma"/>
                <a:cs typeface="Tahoma"/>
              </a:rPr>
              <a:t>injustificada</a:t>
            </a:r>
            <a:r>
              <a:rPr sz="3000" spc="-150" dirty="0">
                <a:solidFill>
                  <a:srgbClr val="2A5461"/>
                </a:solidFill>
                <a:latin typeface="Tahoma"/>
                <a:cs typeface="Tahoma"/>
              </a:rPr>
              <a:t> </a:t>
            </a:r>
            <a:r>
              <a:rPr sz="3000" spc="135" dirty="0">
                <a:solidFill>
                  <a:srgbClr val="2A5461"/>
                </a:solidFill>
                <a:latin typeface="Tahoma"/>
                <a:cs typeface="Tahoma"/>
              </a:rPr>
              <a:t>de</a:t>
            </a:r>
            <a:r>
              <a:rPr sz="3000" spc="-155" dirty="0">
                <a:solidFill>
                  <a:srgbClr val="2A5461"/>
                </a:solidFill>
                <a:latin typeface="Tahoma"/>
                <a:cs typeface="Tahoma"/>
              </a:rPr>
              <a:t> </a:t>
            </a:r>
            <a:r>
              <a:rPr sz="3000" spc="105" dirty="0">
                <a:solidFill>
                  <a:srgbClr val="2A5461"/>
                </a:solidFill>
                <a:latin typeface="Tahoma"/>
                <a:cs typeface="Tahoma"/>
              </a:rPr>
              <a:t>venda</a:t>
            </a:r>
            <a:r>
              <a:rPr sz="3000" spc="-150" dirty="0">
                <a:solidFill>
                  <a:srgbClr val="2A5461"/>
                </a:solidFill>
                <a:latin typeface="Tahoma"/>
                <a:cs typeface="Tahoma"/>
              </a:rPr>
              <a:t> </a:t>
            </a:r>
            <a:r>
              <a:rPr sz="3000" spc="135" dirty="0">
                <a:solidFill>
                  <a:srgbClr val="2A5461"/>
                </a:solidFill>
                <a:latin typeface="Tahoma"/>
                <a:cs typeface="Tahoma"/>
              </a:rPr>
              <a:t>de</a:t>
            </a:r>
            <a:r>
              <a:rPr sz="3000" spc="-150" dirty="0">
                <a:solidFill>
                  <a:srgbClr val="2A5461"/>
                </a:solidFill>
                <a:latin typeface="Tahoma"/>
                <a:cs typeface="Tahoma"/>
              </a:rPr>
              <a:t> </a:t>
            </a:r>
            <a:r>
              <a:rPr sz="3000" spc="140" dirty="0">
                <a:solidFill>
                  <a:srgbClr val="2A5461"/>
                </a:solidFill>
                <a:latin typeface="Tahoma"/>
                <a:cs typeface="Tahoma"/>
              </a:rPr>
              <a:t>produtos</a:t>
            </a:r>
            <a:r>
              <a:rPr sz="3000" spc="-150" dirty="0">
                <a:solidFill>
                  <a:srgbClr val="2A5461"/>
                </a:solidFill>
                <a:latin typeface="Tahoma"/>
                <a:cs typeface="Tahoma"/>
              </a:rPr>
              <a:t> </a:t>
            </a:r>
            <a:r>
              <a:rPr sz="3000" spc="170" dirty="0">
                <a:solidFill>
                  <a:srgbClr val="2A5461"/>
                </a:solidFill>
                <a:latin typeface="Tahoma"/>
                <a:cs typeface="Tahoma"/>
              </a:rPr>
              <a:t>ou</a:t>
            </a:r>
            <a:r>
              <a:rPr sz="3000" spc="-150" dirty="0">
                <a:solidFill>
                  <a:srgbClr val="2A5461"/>
                </a:solidFill>
                <a:latin typeface="Tahoma"/>
                <a:cs typeface="Tahoma"/>
              </a:rPr>
              <a:t> </a:t>
            </a:r>
            <a:r>
              <a:rPr sz="3000" spc="85" dirty="0">
                <a:solidFill>
                  <a:srgbClr val="2A5461"/>
                </a:solidFill>
                <a:latin typeface="Tahoma"/>
                <a:cs typeface="Tahoma"/>
              </a:rPr>
              <a:t>serviços</a:t>
            </a:r>
            <a:r>
              <a:rPr sz="3000" spc="-155" dirty="0">
                <a:solidFill>
                  <a:srgbClr val="2A5461"/>
                </a:solidFill>
                <a:latin typeface="Tahoma"/>
                <a:cs typeface="Tahoma"/>
              </a:rPr>
              <a:t> </a:t>
            </a:r>
            <a:r>
              <a:rPr sz="3000" spc="90" dirty="0">
                <a:solidFill>
                  <a:srgbClr val="2A5461"/>
                </a:solidFill>
                <a:latin typeface="Tahoma"/>
                <a:cs typeface="Tahoma"/>
              </a:rPr>
              <a:t>a</a:t>
            </a:r>
            <a:r>
              <a:rPr sz="3000" spc="-150" dirty="0">
                <a:solidFill>
                  <a:srgbClr val="2A5461"/>
                </a:solidFill>
                <a:latin typeface="Tahoma"/>
                <a:cs typeface="Tahoma"/>
              </a:rPr>
              <a:t> </a:t>
            </a:r>
            <a:r>
              <a:rPr sz="3000" spc="90" dirty="0">
                <a:solidFill>
                  <a:srgbClr val="2A5461"/>
                </a:solidFill>
                <a:latin typeface="Tahoma"/>
                <a:cs typeface="Tahoma"/>
              </a:rPr>
              <a:t>concorrentes,</a:t>
            </a:r>
            <a:r>
              <a:rPr sz="3000" spc="-150" dirty="0">
                <a:solidFill>
                  <a:srgbClr val="2A5461"/>
                </a:solidFill>
                <a:latin typeface="Tahoma"/>
                <a:cs typeface="Tahoma"/>
              </a:rPr>
              <a:t> </a:t>
            </a:r>
            <a:r>
              <a:rPr sz="3000" spc="90" dirty="0">
                <a:solidFill>
                  <a:srgbClr val="2A5461"/>
                </a:solidFill>
                <a:latin typeface="Tahoma"/>
                <a:cs typeface="Tahoma"/>
              </a:rPr>
              <a:t>a </a:t>
            </a:r>
            <a:r>
              <a:rPr sz="3000" spc="95" dirty="0">
                <a:solidFill>
                  <a:srgbClr val="2A5461"/>
                </a:solidFill>
                <a:latin typeface="Tahoma"/>
                <a:cs typeface="Tahoma"/>
              </a:rPr>
              <a:t> </a:t>
            </a:r>
            <a:r>
              <a:rPr sz="3000" spc="90" dirty="0">
                <a:solidFill>
                  <a:srgbClr val="2A5461"/>
                </a:solidFill>
                <a:latin typeface="Tahoma"/>
                <a:cs typeface="Tahoma"/>
              </a:rPr>
              <a:t>realização </a:t>
            </a:r>
            <a:r>
              <a:rPr sz="3000" spc="135" dirty="0">
                <a:solidFill>
                  <a:srgbClr val="2A5461"/>
                </a:solidFill>
                <a:latin typeface="Tahoma"/>
                <a:cs typeface="Tahoma"/>
              </a:rPr>
              <a:t>de </a:t>
            </a:r>
            <a:r>
              <a:rPr sz="3000" spc="125" dirty="0">
                <a:solidFill>
                  <a:srgbClr val="2A5461"/>
                </a:solidFill>
                <a:latin typeface="Tahoma"/>
                <a:cs typeface="Tahoma"/>
              </a:rPr>
              <a:t>acordos </a:t>
            </a:r>
            <a:r>
              <a:rPr sz="3000" spc="120" dirty="0">
                <a:solidFill>
                  <a:srgbClr val="2A5461"/>
                </a:solidFill>
                <a:latin typeface="Tahoma"/>
                <a:cs typeface="Tahoma"/>
              </a:rPr>
              <a:t>para </a:t>
            </a:r>
            <a:r>
              <a:rPr sz="3000" spc="85" dirty="0">
                <a:solidFill>
                  <a:srgbClr val="2A5461"/>
                </a:solidFill>
                <a:latin typeface="Tahoma"/>
                <a:cs typeface="Tahoma"/>
              </a:rPr>
              <a:t>fixação </a:t>
            </a:r>
            <a:r>
              <a:rPr sz="3000" spc="135" dirty="0">
                <a:solidFill>
                  <a:srgbClr val="2A5461"/>
                </a:solidFill>
                <a:latin typeface="Tahoma"/>
                <a:cs typeface="Tahoma"/>
              </a:rPr>
              <a:t>de </a:t>
            </a:r>
            <a:r>
              <a:rPr sz="3000" spc="120" dirty="0">
                <a:solidFill>
                  <a:srgbClr val="2A5461"/>
                </a:solidFill>
                <a:latin typeface="Tahoma"/>
                <a:cs typeface="Tahoma"/>
              </a:rPr>
              <a:t>preços </a:t>
            </a:r>
            <a:r>
              <a:rPr sz="3000" spc="-15" dirty="0">
                <a:solidFill>
                  <a:srgbClr val="2A5461"/>
                </a:solidFill>
                <a:latin typeface="Tahoma"/>
                <a:cs typeface="Tahoma"/>
              </a:rPr>
              <a:t>(cartéis), </a:t>
            </a:r>
            <a:r>
              <a:rPr sz="3000" spc="90" dirty="0">
                <a:solidFill>
                  <a:srgbClr val="2A5461"/>
                </a:solidFill>
                <a:latin typeface="Tahoma"/>
                <a:cs typeface="Tahoma"/>
              </a:rPr>
              <a:t>a </a:t>
            </a:r>
            <a:r>
              <a:rPr sz="3000" spc="105" dirty="0">
                <a:solidFill>
                  <a:srgbClr val="2A5461"/>
                </a:solidFill>
                <a:latin typeface="Tahoma"/>
                <a:cs typeface="Tahoma"/>
              </a:rPr>
              <a:t>aquisição </a:t>
            </a:r>
            <a:r>
              <a:rPr sz="3000" spc="135" dirty="0">
                <a:solidFill>
                  <a:srgbClr val="2A5461"/>
                </a:solidFill>
                <a:latin typeface="Tahoma"/>
                <a:cs typeface="Tahoma"/>
              </a:rPr>
              <a:t>de </a:t>
            </a:r>
            <a:r>
              <a:rPr sz="3000" spc="114" dirty="0">
                <a:solidFill>
                  <a:srgbClr val="2A5461"/>
                </a:solidFill>
                <a:latin typeface="Tahoma"/>
                <a:cs typeface="Tahoma"/>
              </a:rPr>
              <a:t>controle </a:t>
            </a:r>
            <a:r>
              <a:rPr sz="3000" spc="135" dirty="0">
                <a:solidFill>
                  <a:srgbClr val="2A5461"/>
                </a:solidFill>
                <a:latin typeface="Tahoma"/>
                <a:cs typeface="Tahoma"/>
              </a:rPr>
              <a:t>de </a:t>
            </a:r>
            <a:r>
              <a:rPr sz="3000" spc="140" dirty="0">
                <a:solidFill>
                  <a:srgbClr val="2A5461"/>
                </a:solidFill>
                <a:latin typeface="Tahoma"/>
                <a:cs typeface="Tahoma"/>
              </a:rPr>
              <a:t> </a:t>
            </a:r>
            <a:r>
              <a:rPr sz="3000" spc="130" dirty="0">
                <a:solidFill>
                  <a:srgbClr val="2A5461"/>
                </a:solidFill>
                <a:latin typeface="Tahoma"/>
                <a:cs typeface="Tahoma"/>
              </a:rPr>
              <a:t>empresas</a:t>
            </a:r>
            <a:r>
              <a:rPr sz="3000" spc="-160" dirty="0">
                <a:solidFill>
                  <a:srgbClr val="2A5461"/>
                </a:solidFill>
                <a:latin typeface="Tahoma"/>
                <a:cs typeface="Tahoma"/>
              </a:rPr>
              <a:t> </a:t>
            </a:r>
            <a:r>
              <a:rPr sz="3000" spc="150" dirty="0">
                <a:solidFill>
                  <a:srgbClr val="2A5461"/>
                </a:solidFill>
                <a:latin typeface="Tahoma"/>
                <a:cs typeface="Tahoma"/>
              </a:rPr>
              <a:t>sem</a:t>
            </a:r>
            <a:r>
              <a:rPr sz="3000" spc="-160" dirty="0">
                <a:solidFill>
                  <a:srgbClr val="2A5461"/>
                </a:solidFill>
                <a:latin typeface="Tahoma"/>
                <a:cs typeface="Tahoma"/>
              </a:rPr>
              <a:t> </a:t>
            </a:r>
            <a:r>
              <a:rPr sz="3000" spc="100" dirty="0">
                <a:solidFill>
                  <a:srgbClr val="2A5461"/>
                </a:solidFill>
                <a:latin typeface="Tahoma"/>
                <a:cs typeface="Tahoma"/>
              </a:rPr>
              <a:t>autorização</a:t>
            </a:r>
            <a:r>
              <a:rPr sz="3000" spc="-160" dirty="0">
                <a:solidFill>
                  <a:srgbClr val="2A5461"/>
                </a:solidFill>
                <a:latin typeface="Tahoma"/>
                <a:cs typeface="Tahoma"/>
              </a:rPr>
              <a:t> </a:t>
            </a:r>
            <a:r>
              <a:rPr sz="3000" spc="95" dirty="0">
                <a:solidFill>
                  <a:srgbClr val="2A5461"/>
                </a:solidFill>
                <a:latin typeface="Tahoma"/>
                <a:cs typeface="Tahoma"/>
              </a:rPr>
              <a:t>prévia</a:t>
            </a:r>
            <a:r>
              <a:rPr sz="3000" spc="-160" dirty="0">
                <a:solidFill>
                  <a:srgbClr val="2A5461"/>
                </a:solidFill>
                <a:latin typeface="Tahoma"/>
                <a:cs typeface="Tahoma"/>
              </a:rPr>
              <a:t> </a:t>
            </a:r>
            <a:r>
              <a:rPr sz="3000" spc="175" dirty="0">
                <a:solidFill>
                  <a:srgbClr val="2A5461"/>
                </a:solidFill>
                <a:latin typeface="Tahoma"/>
                <a:cs typeface="Tahoma"/>
              </a:rPr>
              <a:t>do</a:t>
            </a:r>
            <a:r>
              <a:rPr sz="3000" spc="-160" dirty="0">
                <a:solidFill>
                  <a:srgbClr val="2A5461"/>
                </a:solidFill>
                <a:latin typeface="Tahoma"/>
                <a:cs typeface="Tahoma"/>
              </a:rPr>
              <a:t> </a:t>
            </a:r>
            <a:r>
              <a:rPr sz="3000" spc="110" dirty="0">
                <a:solidFill>
                  <a:srgbClr val="2A5461"/>
                </a:solidFill>
                <a:latin typeface="Tahoma"/>
                <a:cs typeface="Tahoma"/>
              </a:rPr>
              <a:t>órgão</a:t>
            </a:r>
            <a:r>
              <a:rPr sz="3000" spc="-160" dirty="0">
                <a:solidFill>
                  <a:srgbClr val="2A5461"/>
                </a:solidFill>
                <a:latin typeface="Tahoma"/>
                <a:cs typeface="Tahoma"/>
              </a:rPr>
              <a:t> </a:t>
            </a:r>
            <a:r>
              <a:rPr sz="3000" spc="70" dirty="0">
                <a:solidFill>
                  <a:srgbClr val="2A5461"/>
                </a:solidFill>
                <a:latin typeface="Tahoma"/>
                <a:cs typeface="Tahoma"/>
              </a:rPr>
              <a:t>antitruste,</a:t>
            </a:r>
            <a:r>
              <a:rPr sz="3000" spc="-160" dirty="0">
                <a:solidFill>
                  <a:srgbClr val="2A5461"/>
                </a:solidFill>
                <a:latin typeface="Tahoma"/>
                <a:cs typeface="Tahoma"/>
              </a:rPr>
              <a:t> </a:t>
            </a:r>
            <a:r>
              <a:rPr sz="3000" spc="110" dirty="0">
                <a:solidFill>
                  <a:srgbClr val="2A5461"/>
                </a:solidFill>
                <a:latin typeface="Tahoma"/>
                <a:cs typeface="Tahoma"/>
              </a:rPr>
              <a:t>entre</a:t>
            </a:r>
            <a:r>
              <a:rPr sz="3000" spc="-160" dirty="0">
                <a:solidFill>
                  <a:srgbClr val="2A5461"/>
                </a:solidFill>
                <a:latin typeface="Tahoma"/>
                <a:cs typeface="Tahoma"/>
              </a:rPr>
              <a:t> </a:t>
            </a:r>
            <a:r>
              <a:rPr sz="3000" spc="85" dirty="0">
                <a:solidFill>
                  <a:srgbClr val="2A5461"/>
                </a:solidFill>
                <a:latin typeface="Tahoma"/>
                <a:cs typeface="Tahoma"/>
              </a:rPr>
              <a:t>outras.</a:t>
            </a:r>
            <a:endParaRPr sz="3000" dirty="0">
              <a:latin typeface="Tahoma"/>
              <a:cs typeface="Tahoma"/>
            </a:endParaRPr>
          </a:p>
        </p:txBody>
      </p:sp>
      <p:sp>
        <p:nvSpPr>
          <p:cNvPr id="4" name="object 4"/>
          <p:cNvSpPr/>
          <p:nvPr/>
        </p:nvSpPr>
        <p:spPr>
          <a:xfrm>
            <a:off x="0" y="8866235"/>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7F6F0"/>
          </a:solidFill>
        </p:spPr>
        <p:txBody>
          <a:bodyPr wrap="square" lIns="0" tIns="0" rIns="0" bIns="0" rtlCol="0"/>
          <a:lstStyle/>
          <a:p>
            <a:endParaRPr/>
          </a:p>
        </p:txBody>
      </p:sp>
      <p:sp>
        <p:nvSpPr>
          <p:cNvPr id="3" name="object 3"/>
          <p:cNvSpPr/>
          <p:nvPr/>
        </p:nvSpPr>
        <p:spPr>
          <a:xfrm>
            <a:off x="0" y="8866235"/>
            <a:ext cx="18288000" cy="1421130"/>
          </a:xfrm>
          <a:custGeom>
            <a:avLst/>
            <a:gdLst/>
            <a:ahLst/>
            <a:cxnLst/>
            <a:rect l="l" t="t" r="r" b="b"/>
            <a:pathLst>
              <a:path w="18288000" h="1421129">
                <a:moveTo>
                  <a:pt x="18287998" y="1420764"/>
                </a:moveTo>
                <a:lnTo>
                  <a:pt x="0" y="1420764"/>
                </a:lnTo>
                <a:lnTo>
                  <a:pt x="0" y="0"/>
                </a:lnTo>
                <a:lnTo>
                  <a:pt x="18287998" y="0"/>
                </a:lnTo>
                <a:lnTo>
                  <a:pt x="18287998" y="1420764"/>
                </a:lnTo>
                <a:close/>
              </a:path>
            </a:pathLst>
          </a:custGeom>
          <a:solidFill>
            <a:srgbClr val="2A5461"/>
          </a:solidFill>
        </p:spPr>
        <p:txBody>
          <a:bodyPr wrap="square" lIns="0" tIns="0" rIns="0" bIns="0" rtlCol="0"/>
          <a:lstStyle/>
          <a:p>
            <a:endParaRPr/>
          </a:p>
        </p:txBody>
      </p:sp>
      <p:sp>
        <p:nvSpPr>
          <p:cNvPr id="4" name="object 4"/>
          <p:cNvSpPr txBox="1">
            <a:spLocks noGrp="1"/>
          </p:cNvSpPr>
          <p:nvPr>
            <p:ph type="title"/>
          </p:nvPr>
        </p:nvSpPr>
        <p:spPr>
          <a:xfrm>
            <a:off x="3515717" y="4713319"/>
            <a:ext cx="12029083" cy="813043"/>
          </a:xfrm>
          <a:prstGeom prst="rect">
            <a:avLst/>
          </a:prstGeom>
        </p:spPr>
        <p:txBody>
          <a:bodyPr vert="horz" wrap="square" lIns="0" tIns="12700" rIns="0" bIns="0" rtlCol="0">
            <a:spAutoFit/>
          </a:bodyPr>
          <a:lstStyle/>
          <a:p>
            <a:pPr marL="12700">
              <a:lnSpc>
                <a:spcPct val="100000"/>
              </a:lnSpc>
              <a:spcBef>
                <a:spcPts val="100"/>
              </a:spcBef>
            </a:pPr>
            <a:r>
              <a:rPr sz="5200" b="1" spc="-795" dirty="0">
                <a:latin typeface="Tahoma"/>
                <a:cs typeface="Tahoma"/>
              </a:rPr>
              <a:t>I</a:t>
            </a:r>
            <a:r>
              <a:rPr sz="5200" b="1" spc="-350" dirty="0">
                <a:latin typeface="Tahoma"/>
                <a:cs typeface="Tahoma"/>
              </a:rPr>
              <a:t>RR</a:t>
            </a:r>
            <a:r>
              <a:rPr sz="5200" b="1" spc="-295" dirty="0">
                <a:latin typeface="Tahoma"/>
                <a:cs typeface="Tahoma"/>
              </a:rPr>
              <a:t>E</a:t>
            </a:r>
            <a:r>
              <a:rPr sz="5200" b="1" spc="-114" dirty="0">
                <a:latin typeface="Tahoma"/>
                <a:cs typeface="Tahoma"/>
              </a:rPr>
              <a:t>G</a:t>
            </a:r>
            <a:r>
              <a:rPr sz="5200" b="1" spc="80" dirty="0">
                <a:latin typeface="Tahoma"/>
                <a:cs typeface="Tahoma"/>
              </a:rPr>
              <a:t>U</a:t>
            </a:r>
            <a:r>
              <a:rPr sz="5200" b="1" spc="-45" dirty="0">
                <a:latin typeface="Tahoma"/>
                <a:cs typeface="Tahoma"/>
              </a:rPr>
              <a:t>L</a:t>
            </a:r>
            <a:r>
              <a:rPr sz="5200" b="1" spc="20" dirty="0">
                <a:latin typeface="Tahoma"/>
                <a:cs typeface="Tahoma"/>
              </a:rPr>
              <a:t>A</a:t>
            </a:r>
            <a:r>
              <a:rPr sz="5200" b="1" spc="-350" dirty="0">
                <a:latin typeface="Tahoma"/>
                <a:cs typeface="Tahoma"/>
              </a:rPr>
              <a:t>R</a:t>
            </a:r>
            <a:r>
              <a:rPr sz="5200" b="1" spc="-795" dirty="0">
                <a:latin typeface="Tahoma"/>
                <a:cs typeface="Tahoma"/>
              </a:rPr>
              <a:t>I</a:t>
            </a:r>
            <a:r>
              <a:rPr lang="pt-BR" sz="5200" b="1" spc="-795" dirty="0">
                <a:latin typeface="Tahoma"/>
                <a:cs typeface="Tahoma"/>
              </a:rPr>
              <a:t> </a:t>
            </a:r>
            <a:r>
              <a:rPr sz="5200" b="1" spc="-95" dirty="0">
                <a:latin typeface="Tahoma"/>
                <a:cs typeface="Tahoma"/>
              </a:rPr>
              <a:t>D</a:t>
            </a:r>
            <a:r>
              <a:rPr sz="5200" b="1" spc="20" dirty="0">
                <a:latin typeface="Tahoma"/>
                <a:cs typeface="Tahoma"/>
              </a:rPr>
              <a:t>A</a:t>
            </a:r>
            <a:r>
              <a:rPr sz="5200" b="1" spc="-95" dirty="0">
                <a:latin typeface="Tahoma"/>
                <a:cs typeface="Tahoma"/>
              </a:rPr>
              <a:t>D</a:t>
            </a:r>
            <a:r>
              <a:rPr sz="5200" b="1" spc="-295" dirty="0">
                <a:latin typeface="Tahoma"/>
                <a:cs typeface="Tahoma"/>
              </a:rPr>
              <a:t>E</a:t>
            </a:r>
            <a:r>
              <a:rPr sz="5200" b="1" spc="-430" dirty="0">
                <a:latin typeface="Tahoma"/>
                <a:cs typeface="Tahoma"/>
              </a:rPr>
              <a:t>S</a:t>
            </a:r>
            <a:r>
              <a:rPr sz="5200" b="1" spc="-175" dirty="0">
                <a:latin typeface="Tahoma"/>
                <a:cs typeface="Tahoma"/>
              </a:rPr>
              <a:t> </a:t>
            </a:r>
            <a:r>
              <a:rPr sz="5200" b="1" spc="-295" dirty="0">
                <a:latin typeface="Tahoma"/>
                <a:cs typeface="Tahoma"/>
              </a:rPr>
              <a:t>E</a:t>
            </a:r>
            <a:r>
              <a:rPr sz="5200" b="1" spc="215" dirty="0">
                <a:latin typeface="Tahoma"/>
                <a:cs typeface="Tahoma"/>
              </a:rPr>
              <a:t>N</a:t>
            </a:r>
            <a:r>
              <a:rPr sz="5200" b="1" spc="-165" dirty="0">
                <a:latin typeface="Tahoma"/>
                <a:cs typeface="Tahoma"/>
              </a:rPr>
              <a:t>C</a:t>
            </a:r>
            <a:r>
              <a:rPr sz="5200" b="1" spc="125" dirty="0">
                <a:latin typeface="Tahoma"/>
                <a:cs typeface="Tahoma"/>
              </a:rPr>
              <a:t>O</a:t>
            </a:r>
            <a:r>
              <a:rPr sz="5200" b="1" spc="215" dirty="0">
                <a:latin typeface="Tahoma"/>
                <a:cs typeface="Tahoma"/>
              </a:rPr>
              <a:t>N</a:t>
            </a:r>
            <a:r>
              <a:rPr sz="5200" b="1" spc="-180" dirty="0">
                <a:latin typeface="Tahoma"/>
                <a:cs typeface="Tahoma"/>
              </a:rPr>
              <a:t>T</a:t>
            </a:r>
            <a:r>
              <a:rPr sz="5200" b="1" spc="-350" dirty="0">
                <a:latin typeface="Tahoma"/>
                <a:cs typeface="Tahoma"/>
              </a:rPr>
              <a:t>R</a:t>
            </a:r>
            <a:r>
              <a:rPr sz="5200" b="1" spc="20" dirty="0">
                <a:latin typeface="Tahoma"/>
                <a:cs typeface="Tahoma"/>
              </a:rPr>
              <a:t>A</a:t>
            </a:r>
            <a:r>
              <a:rPr sz="5200" b="1" spc="-95" dirty="0">
                <a:latin typeface="Tahoma"/>
                <a:cs typeface="Tahoma"/>
              </a:rPr>
              <a:t>D</a:t>
            </a:r>
            <a:r>
              <a:rPr sz="5200" b="1" spc="20" dirty="0">
                <a:latin typeface="Tahoma"/>
                <a:cs typeface="Tahoma"/>
              </a:rPr>
              <a:t>A</a:t>
            </a:r>
            <a:r>
              <a:rPr sz="5200" b="1" spc="-430" dirty="0">
                <a:latin typeface="Tahoma"/>
                <a:cs typeface="Tahoma"/>
              </a:rPr>
              <a:t>S</a:t>
            </a:r>
            <a:endParaRPr sz="5200" dirty="0">
              <a:latin typeface="Tahoma"/>
              <a:cs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81300"/>
            <a:ext cx="17338084" cy="2511329"/>
          </a:xfrm>
          <a:prstGeom prst="rect">
            <a:avLst/>
          </a:prstGeom>
        </p:spPr>
        <p:txBody>
          <a:bodyPr vert="horz" wrap="square" lIns="0" tIns="12065" rIns="0" bIns="0" rtlCol="0">
            <a:spAutoFit/>
          </a:bodyPr>
          <a:lstStyle/>
          <a:p>
            <a:pPr marL="13335" marR="5080" indent="-635" algn="ctr">
              <a:lnSpc>
                <a:spcPct val="116100"/>
              </a:lnSpc>
              <a:spcBef>
                <a:spcPts val="95"/>
              </a:spcBef>
            </a:pPr>
            <a:r>
              <a:rPr b="1" spc="170" dirty="0"/>
              <a:t>Duplo</a:t>
            </a:r>
            <a:r>
              <a:rPr b="1" spc="-185" dirty="0"/>
              <a:t> </a:t>
            </a:r>
            <a:r>
              <a:rPr b="1" spc="165" dirty="0"/>
              <a:t>padrão</a:t>
            </a:r>
            <a:r>
              <a:rPr b="1" spc="-180" dirty="0"/>
              <a:t> </a:t>
            </a:r>
            <a:r>
              <a:rPr b="1" spc="125" dirty="0"/>
              <a:t>comercial</a:t>
            </a:r>
            <a:r>
              <a:rPr b="1" spc="-180" dirty="0"/>
              <a:t> </a:t>
            </a:r>
            <a:r>
              <a:rPr b="1" spc="155" dirty="0"/>
              <a:t>adotado</a:t>
            </a:r>
            <a:r>
              <a:rPr b="1" spc="-180" dirty="0"/>
              <a:t> </a:t>
            </a:r>
            <a:r>
              <a:rPr b="1" spc="185" dirty="0"/>
              <a:t>quando</a:t>
            </a:r>
            <a:r>
              <a:rPr b="1" spc="-180" dirty="0"/>
              <a:t> </a:t>
            </a:r>
            <a:r>
              <a:rPr b="1" spc="204" dirty="0"/>
              <a:t>do</a:t>
            </a:r>
            <a:r>
              <a:rPr b="1" spc="-180" dirty="0"/>
              <a:t> </a:t>
            </a:r>
            <a:r>
              <a:rPr b="1" spc="145" dirty="0"/>
              <a:t>anúncio</a:t>
            </a:r>
            <a:r>
              <a:rPr b="1" spc="-180" dirty="0"/>
              <a:t> </a:t>
            </a:r>
            <a:r>
              <a:rPr b="1" spc="160" dirty="0"/>
              <a:t>de</a:t>
            </a:r>
            <a:r>
              <a:rPr b="1" spc="-180" dirty="0"/>
              <a:t> </a:t>
            </a:r>
            <a:r>
              <a:rPr b="1" spc="165" dirty="0"/>
              <a:t>aumento</a:t>
            </a:r>
            <a:r>
              <a:rPr b="1" spc="-180" dirty="0"/>
              <a:t> </a:t>
            </a:r>
            <a:r>
              <a:rPr b="1" spc="95" dirty="0" err="1"/>
              <a:t>oficial</a:t>
            </a:r>
            <a:r>
              <a:rPr b="1" spc="-180" dirty="0"/>
              <a:t> </a:t>
            </a:r>
            <a:r>
              <a:rPr b="1" spc="204" dirty="0"/>
              <a:t>do</a:t>
            </a:r>
            <a:r>
              <a:rPr lang="pt-BR" b="1" spc="204" dirty="0"/>
              <a:t>s</a:t>
            </a:r>
            <a:r>
              <a:rPr b="1" spc="-185" dirty="0"/>
              <a:t> </a:t>
            </a:r>
            <a:r>
              <a:rPr b="1" spc="145" dirty="0" err="1"/>
              <a:t>preço</a:t>
            </a:r>
            <a:r>
              <a:rPr lang="pt-BR" b="1" spc="145" dirty="0"/>
              <a:t>s</a:t>
            </a:r>
            <a:r>
              <a:rPr b="1" spc="145" dirty="0"/>
              <a:t> </a:t>
            </a:r>
            <a:r>
              <a:rPr b="1" spc="204" dirty="0"/>
              <a:t>do</a:t>
            </a:r>
            <a:r>
              <a:rPr lang="pt-BR" b="1" spc="204" dirty="0"/>
              <a:t>s</a:t>
            </a:r>
            <a:r>
              <a:rPr b="1" spc="-180" dirty="0"/>
              <a:t> </a:t>
            </a:r>
            <a:r>
              <a:rPr b="1" spc="125" dirty="0" err="1"/>
              <a:t>combustíve</a:t>
            </a:r>
            <a:r>
              <a:rPr lang="pt-BR" b="1" spc="125" dirty="0"/>
              <a:t>is</a:t>
            </a:r>
            <a:r>
              <a:rPr b="1" spc="-180" dirty="0"/>
              <a:t> </a:t>
            </a:r>
            <a:r>
              <a:rPr b="1" spc="75" dirty="0"/>
              <a:t>(repasse</a:t>
            </a:r>
            <a:r>
              <a:rPr b="1" spc="-180" dirty="0"/>
              <a:t> </a:t>
            </a:r>
            <a:r>
              <a:rPr b="1" spc="145" dirty="0"/>
              <a:t>imediato</a:t>
            </a:r>
            <a:r>
              <a:rPr b="1" spc="-175" dirty="0"/>
              <a:t> </a:t>
            </a:r>
            <a:r>
              <a:rPr b="1" spc="120" dirty="0"/>
              <a:t>e</a:t>
            </a:r>
            <a:r>
              <a:rPr b="1" spc="-180" dirty="0"/>
              <a:t> </a:t>
            </a:r>
            <a:r>
              <a:rPr b="1" spc="150" dirty="0"/>
              <a:t>independente</a:t>
            </a:r>
            <a:r>
              <a:rPr b="1" spc="-180" dirty="0"/>
              <a:t> </a:t>
            </a:r>
            <a:r>
              <a:rPr b="1" spc="155" dirty="0"/>
              <a:t>da</a:t>
            </a:r>
            <a:r>
              <a:rPr b="1" spc="-180" dirty="0"/>
              <a:t> </a:t>
            </a:r>
            <a:r>
              <a:rPr b="1" spc="95" dirty="0"/>
              <a:t>existência</a:t>
            </a:r>
            <a:r>
              <a:rPr b="1" spc="-175" dirty="0"/>
              <a:t> </a:t>
            </a:r>
            <a:r>
              <a:rPr b="1" spc="200" dirty="0"/>
              <a:t>ou</a:t>
            </a:r>
            <a:r>
              <a:rPr b="1" spc="-180" dirty="0"/>
              <a:t> </a:t>
            </a:r>
            <a:r>
              <a:rPr b="1" spc="165" dirty="0"/>
              <a:t>não</a:t>
            </a:r>
            <a:r>
              <a:rPr b="1" spc="-180" dirty="0"/>
              <a:t> </a:t>
            </a:r>
            <a:r>
              <a:rPr b="1" spc="160" dirty="0"/>
              <a:t>de</a:t>
            </a:r>
            <a:r>
              <a:rPr b="1" spc="-175" dirty="0"/>
              <a:t> </a:t>
            </a:r>
            <a:r>
              <a:rPr b="1" spc="140" dirty="0"/>
              <a:t>estoque </a:t>
            </a:r>
            <a:r>
              <a:rPr b="1" spc="-1080" dirty="0"/>
              <a:t> </a:t>
            </a:r>
            <a:r>
              <a:rPr b="1" spc="165" dirty="0"/>
              <a:t>nos</a:t>
            </a:r>
            <a:r>
              <a:rPr b="1" spc="-185" dirty="0"/>
              <a:t> </a:t>
            </a:r>
            <a:r>
              <a:rPr b="1" spc="35" dirty="0"/>
              <a:t>tanques);</a:t>
            </a:r>
            <a:r>
              <a:rPr b="1" spc="-185" dirty="0"/>
              <a:t> </a:t>
            </a:r>
            <a:r>
              <a:rPr b="1" spc="215" dirty="0"/>
              <a:t>em</a:t>
            </a:r>
            <a:r>
              <a:rPr b="1" spc="-180" dirty="0"/>
              <a:t> </a:t>
            </a:r>
            <a:r>
              <a:rPr b="1" spc="130" dirty="0"/>
              <a:t>contrapartida</a:t>
            </a:r>
            <a:r>
              <a:rPr b="1" spc="-185" dirty="0"/>
              <a:t> </a:t>
            </a:r>
            <a:r>
              <a:rPr b="1" spc="155" dirty="0"/>
              <a:t>ao</a:t>
            </a:r>
            <a:r>
              <a:rPr b="1" spc="-185" dirty="0"/>
              <a:t> </a:t>
            </a:r>
            <a:r>
              <a:rPr b="1" spc="155" dirty="0"/>
              <a:t>adotado</a:t>
            </a:r>
            <a:r>
              <a:rPr b="1" spc="-180" dirty="0"/>
              <a:t> </a:t>
            </a:r>
            <a:r>
              <a:rPr b="1" spc="185" dirty="0"/>
              <a:t>quando</a:t>
            </a:r>
            <a:r>
              <a:rPr b="1" spc="-185" dirty="0"/>
              <a:t> </a:t>
            </a:r>
            <a:r>
              <a:rPr b="1" spc="155" dirty="0"/>
              <a:t>da</a:t>
            </a:r>
            <a:r>
              <a:rPr b="1" spc="-185" dirty="0"/>
              <a:t> </a:t>
            </a:r>
            <a:r>
              <a:rPr b="1" spc="145" dirty="0"/>
              <a:t>redução</a:t>
            </a:r>
            <a:r>
              <a:rPr b="1" spc="-180" dirty="0"/>
              <a:t> </a:t>
            </a:r>
            <a:r>
              <a:rPr b="1" spc="204" dirty="0"/>
              <a:t>do</a:t>
            </a:r>
            <a:r>
              <a:rPr b="1" spc="-185" dirty="0"/>
              <a:t> </a:t>
            </a:r>
            <a:r>
              <a:rPr b="1" spc="100" dirty="0"/>
              <a:t>preços</a:t>
            </a:r>
            <a:r>
              <a:rPr spc="1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19100"/>
            <a:ext cx="17338084" cy="8156079"/>
          </a:xfrm>
        </p:spPr>
        <p:txBody>
          <a:bodyPr/>
          <a:lstStyle/>
          <a:p>
            <a:r>
              <a:rPr lang="pt-BR" b="1" dirty="0"/>
              <a:t>Exemplo 1:</a:t>
            </a:r>
            <a:br>
              <a:rPr lang="pt-BR" b="1" dirty="0"/>
            </a:br>
            <a:br>
              <a:rPr lang="pt-BR" b="1" dirty="0"/>
            </a:br>
            <a:r>
              <a:rPr lang="pt-BR" sz="2500" b="1" dirty="0"/>
              <a:t>Distribuidora 01:</a:t>
            </a:r>
            <a:br>
              <a:rPr lang="pt-BR" sz="2500" b="1" dirty="0"/>
            </a:br>
            <a:br>
              <a:rPr lang="pt-BR" sz="2500" b="1" dirty="0"/>
            </a:br>
            <a:r>
              <a:rPr lang="pt-BR" sz="2500" dirty="0"/>
              <a:t>08/03/2022 – R$ 5,8755</a:t>
            </a:r>
            <a:br>
              <a:rPr lang="pt-BR" sz="2500" dirty="0"/>
            </a:br>
            <a:r>
              <a:rPr lang="pt-BR" sz="2500" dirty="0"/>
              <a:t>10/03/2022 – R$ 5,8796</a:t>
            </a:r>
            <a:br>
              <a:rPr lang="pt-BR" sz="2500" dirty="0"/>
            </a:br>
            <a:r>
              <a:rPr lang="pt-BR" sz="2500" b="1" dirty="0"/>
              <a:t>11/03/2022 – </a:t>
            </a:r>
            <a:r>
              <a:rPr lang="pt-BR" sz="2500" dirty="0"/>
              <a:t>R$ 6,4719</a:t>
            </a:r>
            <a:r>
              <a:rPr lang="pt-BR" sz="2500" b="1" dirty="0"/>
              <a:t> (marco inicial do aumento oficial anunciado)</a:t>
            </a:r>
            <a:br>
              <a:rPr lang="pt-BR" sz="2500" dirty="0"/>
            </a:br>
            <a:r>
              <a:rPr lang="pt-BR" sz="2500" dirty="0"/>
              <a:t>12/03/2022 – R$ 6,4577</a:t>
            </a:r>
            <a:br>
              <a:rPr lang="pt-BR" sz="2500" dirty="0"/>
            </a:br>
            <a:r>
              <a:rPr lang="pt-BR" sz="2500" dirty="0"/>
              <a:t> </a:t>
            </a:r>
            <a:br>
              <a:rPr lang="pt-BR" sz="2500" dirty="0"/>
            </a:br>
            <a:r>
              <a:rPr lang="pt-BR" sz="2500" dirty="0"/>
              <a:t>17/06/2022 – R$ 6,5846</a:t>
            </a:r>
            <a:br>
              <a:rPr lang="pt-BR" sz="2500" dirty="0"/>
            </a:br>
            <a:r>
              <a:rPr lang="pt-BR" sz="2500" b="1" dirty="0"/>
              <a:t>18/06/2022 – </a:t>
            </a:r>
            <a:r>
              <a:rPr lang="pt-BR" sz="2500" dirty="0"/>
              <a:t>R$ 6,7128</a:t>
            </a:r>
            <a:r>
              <a:rPr lang="pt-BR" sz="2500" b="1" dirty="0"/>
              <a:t> (marco inicial do aumento oficial anunciado)</a:t>
            </a:r>
            <a:br>
              <a:rPr lang="pt-BR" sz="2500" dirty="0"/>
            </a:br>
            <a:r>
              <a:rPr lang="pt-BR" sz="2500" dirty="0"/>
              <a:t> </a:t>
            </a:r>
            <a:br>
              <a:rPr lang="pt-BR" sz="2500" dirty="0"/>
            </a:br>
            <a:r>
              <a:rPr lang="pt-BR" sz="2500" dirty="0"/>
              <a:t>30/06/2022 – R$ 6,0666</a:t>
            </a:r>
            <a:br>
              <a:rPr lang="pt-BR" sz="2500" dirty="0"/>
            </a:br>
            <a:r>
              <a:rPr lang="pt-BR" sz="2500" b="1" dirty="0"/>
              <a:t>1º/07/2022 – R$ 6,0746 (marco inicial da redução dos preços da gasolina em razão da drástica redução da alíquota do ICMS no Estado da PB).</a:t>
            </a:r>
            <a:br>
              <a:rPr lang="pt-BR" sz="2500" dirty="0"/>
            </a:br>
            <a:r>
              <a:rPr lang="pt-BR" sz="2500" dirty="0"/>
              <a:t>02/07/2022 – R$ 5,6726</a:t>
            </a:r>
            <a:br>
              <a:rPr lang="pt-BR" sz="2500" dirty="0"/>
            </a:br>
            <a:r>
              <a:rPr lang="pt-BR" sz="2500" dirty="0"/>
              <a:t>03/07/2022 – NÃO INFORMADO</a:t>
            </a:r>
            <a:br>
              <a:rPr lang="pt-BR" sz="2500" dirty="0"/>
            </a:br>
            <a:r>
              <a:rPr lang="pt-BR" sz="2500" dirty="0"/>
              <a:t>04/07/2022 – R$ 5,5549</a:t>
            </a:r>
            <a:br>
              <a:rPr lang="pt-BR" sz="2500" dirty="0"/>
            </a:br>
            <a:r>
              <a:rPr lang="pt-BR" sz="2500" dirty="0"/>
              <a:t>05/07/2022 – R$ 5,4688</a:t>
            </a:r>
            <a:br>
              <a:rPr lang="pt-BR" dirty="0"/>
            </a:br>
            <a:endParaRPr lang="pt-B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876300"/>
            <a:ext cx="17338084" cy="8002191"/>
          </a:xfrm>
        </p:spPr>
        <p:txBody>
          <a:bodyPr/>
          <a:lstStyle/>
          <a:p>
            <a:r>
              <a:rPr lang="pt-BR" b="1" dirty="0"/>
              <a:t>Exemplo 2:</a:t>
            </a:r>
            <a:br>
              <a:rPr lang="pt-BR" b="1" dirty="0"/>
            </a:br>
            <a:br>
              <a:rPr lang="pt-BR" b="1" dirty="0"/>
            </a:br>
            <a:r>
              <a:rPr lang="pt-BR" sz="2500" b="1" dirty="0"/>
              <a:t>Distribuidora 02:</a:t>
            </a:r>
            <a:br>
              <a:rPr lang="pt-BR" sz="2500" b="1" dirty="0"/>
            </a:br>
            <a:br>
              <a:rPr lang="pt-BR" sz="2500" dirty="0"/>
            </a:br>
            <a:r>
              <a:rPr lang="pt-BR" sz="2500" dirty="0"/>
              <a:t>08/03/2022 – R$ 6,2046</a:t>
            </a:r>
            <a:br>
              <a:rPr lang="pt-BR" sz="2500" dirty="0"/>
            </a:br>
            <a:r>
              <a:rPr lang="pt-BR" sz="2500" dirty="0"/>
              <a:t>10/03/2022 – R$ 6,2551</a:t>
            </a:r>
            <a:br>
              <a:rPr lang="pt-BR" sz="2500" dirty="0"/>
            </a:br>
            <a:r>
              <a:rPr lang="pt-BR" sz="2500" b="1" dirty="0"/>
              <a:t>11/03/2022 – R$ 6,6961 (marco inicial do aumento oficial anunciado)</a:t>
            </a:r>
            <a:br>
              <a:rPr lang="pt-BR" sz="2500" dirty="0"/>
            </a:br>
            <a:r>
              <a:rPr lang="pt-BR" sz="2500" dirty="0"/>
              <a:t>12/03/2022 – R$ 6,5809</a:t>
            </a:r>
            <a:br>
              <a:rPr lang="pt-BR" sz="2500" dirty="0"/>
            </a:br>
            <a:r>
              <a:rPr lang="pt-BR" sz="2500" dirty="0"/>
              <a:t> </a:t>
            </a:r>
            <a:br>
              <a:rPr lang="pt-BR" sz="2500" dirty="0"/>
            </a:br>
            <a:r>
              <a:rPr lang="pt-BR" sz="2500" dirty="0"/>
              <a:t>17/06/2022 – R$ 6,5458</a:t>
            </a:r>
            <a:br>
              <a:rPr lang="pt-BR" sz="2500" dirty="0"/>
            </a:br>
            <a:r>
              <a:rPr lang="pt-BR" sz="2500" b="1" dirty="0"/>
              <a:t>18/06/2022 – R$ 6,6754 (marco inicial do aumento oficial anunciado)</a:t>
            </a:r>
            <a:br>
              <a:rPr lang="pt-BR" sz="2500" dirty="0"/>
            </a:br>
            <a:r>
              <a:rPr lang="pt-BR" sz="2500" dirty="0"/>
              <a:t> </a:t>
            </a:r>
            <a:br>
              <a:rPr lang="pt-BR" sz="2500" dirty="0"/>
            </a:br>
            <a:r>
              <a:rPr lang="pt-BR" sz="2500" dirty="0"/>
              <a:t>30/06/2022 – R$ 6,4708</a:t>
            </a:r>
            <a:br>
              <a:rPr lang="pt-BR" sz="2500" dirty="0"/>
            </a:br>
            <a:r>
              <a:rPr lang="pt-BR" sz="2500" b="1" dirty="0"/>
              <a:t>1º/07/2022 – R$ 6,1217 (marco inicial da redução dos preços da gasolina em razão da drástica redução da alíquota do ICMS no Estado da PB).</a:t>
            </a:r>
            <a:br>
              <a:rPr lang="pt-BR" sz="2500" dirty="0"/>
            </a:br>
            <a:r>
              <a:rPr lang="pt-BR" sz="2500" dirty="0"/>
              <a:t>02/07/2022 – R$ 6,3230</a:t>
            </a:r>
            <a:br>
              <a:rPr lang="pt-BR" sz="2500" dirty="0"/>
            </a:br>
            <a:r>
              <a:rPr lang="pt-BR" sz="2500" dirty="0"/>
              <a:t>03/07/2022 – NÃO INFORMADO</a:t>
            </a:r>
            <a:br>
              <a:rPr lang="pt-BR" sz="2500" dirty="0"/>
            </a:br>
            <a:r>
              <a:rPr lang="pt-BR" sz="2500" dirty="0"/>
              <a:t>04/07/2022 – R$ 5,8750</a:t>
            </a:r>
            <a:br>
              <a:rPr lang="pt-BR" sz="2500" dirty="0"/>
            </a:br>
            <a:r>
              <a:rPr lang="pt-BR" sz="2500" dirty="0"/>
              <a:t>05/07/2022 – R$ 5,8650</a:t>
            </a:r>
            <a:br>
              <a:rPr lang="pt-BR" sz="2500" dirty="0"/>
            </a:br>
            <a:endParaRPr lang="pt-BR" sz="25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647700"/>
            <a:ext cx="17338084" cy="7925246"/>
          </a:xfrm>
        </p:spPr>
        <p:txBody>
          <a:bodyPr/>
          <a:lstStyle/>
          <a:p>
            <a:r>
              <a:rPr lang="pt-BR" b="1" dirty="0"/>
              <a:t>Exemplo 3:</a:t>
            </a:r>
            <a:br>
              <a:rPr lang="pt-BR" b="1" dirty="0"/>
            </a:br>
            <a:br>
              <a:rPr lang="pt-BR" b="1" dirty="0"/>
            </a:br>
            <a:r>
              <a:rPr lang="pt-BR" sz="2500" b="1" dirty="0"/>
              <a:t>Distribuidora 03:</a:t>
            </a:r>
            <a:br>
              <a:rPr lang="pt-BR" b="1" dirty="0"/>
            </a:br>
            <a:br>
              <a:rPr lang="pt-BR" b="1" dirty="0"/>
            </a:br>
            <a:r>
              <a:rPr lang="pt-BR" sz="2500" dirty="0"/>
              <a:t>09/03/2022 – R$ 6,03</a:t>
            </a:r>
            <a:br>
              <a:rPr lang="pt-BR" sz="2500" dirty="0"/>
            </a:br>
            <a:r>
              <a:rPr lang="pt-BR" sz="2500" dirty="0"/>
              <a:t>10/03/2022 – R$ 6,01</a:t>
            </a:r>
            <a:br>
              <a:rPr lang="pt-BR" sz="2500" dirty="0"/>
            </a:br>
            <a:r>
              <a:rPr lang="pt-BR" sz="2500" b="1" dirty="0"/>
              <a:t>11/03/2022 – R$6,62 (marco inicial do aumento oficial anunciado)</a:t>
            </a:r>
            <a:br>
              <a:rPr lang="pt-BR" sz="2500" dirty="0"/>
            </a:br>
            <a:r>
              <a:rPr lang="pt-BR" sz="2500" dirty="0"/>
              <a:t>12/03/2022 – R$6,61</a:t>
            </a:r>
            <a:br>
              <a:rPr lang="pt-BR" sz="2500" dirty="0"/>
            </a:br>
            <a:r>
              <a:rPr lang="pt-BR" sz="2500" dirty="0"/>
              <a:t> </a:t>
            </a:r>
            <a:br>
              <a:rPr lang="pt-BR" sz="2500" dirty="0"/>
            </a:br>
            <a:r>
              <a:rPr lang="pt-BR" sz="2500" dirty="0"/>
              <a:t>17/06/2022 – R$ 6,69</a:t>
            </a:r>
            <a:br>
              <a:rPr lang="pt-BR" sz="2500" dirty="0"/>
            </a:br>
            <a:r>
              <a:rPr lang="pt-BR" sz="2500" b="1" dirty="0"/>
              <a:t>18/06/2022 – R$6,86 (marco inicial do aumento oficial anunciado)</a:t>
            </a:r>
            <a:br>
              <a:rPr lang="pt-BR" sz="2500" dirty="0"/>
            </a:br>
            <a:r>
              <a:rPr lang="pt-BR" sz="2500" dirty="0"/>
              <a:t> </a:t>
            </a:r>
            <a:br>
              <a:rPr lang="pt-BR" sz="2500" dirty="0"/>
            </a:br>
            <a:r>
              <a:rPr lang="pt-BR" sz="2500" dirty="0"/>
              <a:t>30/06/2022 – R$ 6,13</a:t>
            </a:r>
            <a:br>
              <a:rPr lang="pt-BR" sz="2500" dirty="0"/>
            </a:br>
            <a:r>
              <a:rPr lang="pt-BR" sz="2500" b="1" dirty="0"/>
              <a:t>1º/07/2022 – R$ 6,13 (marco inicial da redução dos preços da gasolina em razão da drástica redução da alíquota do ICMS no Estado da PB).</a:t>
            </a:r>
            <a:br>
              <a:rPr lang="pt-BR" sz="2500" dirty="0"/>
            </a:br>
            <a:r>
              <a:rPr lang="pt-BR" sz="2500" dirty="0"/>
              <a:t>02/07/2022 – R$ 5,86</a:t>
            </a:r>
            <a:br>
              <a:rPr lang="pt-BR" sz="2500" dirty="0"/>
            </a:br>
            <a:r>
              <a:rPr lang="pt-BR" sz="2500" dirty="0"/>
              <a:t>03/07/2022 – R$ 5,86</a:t>
            </a:r>
            <a:br>
              <a:rPr lang="pt-BR" sz="2500" dirty="0"/>
            </a:br>
            <a:r>
              <a:rPr lang="pt-BR" sz="2500" dirty="0"/>
              <a:t>04/07/2022 – R$ 5,81</a:t>
            </a:r>
            <a:br>
              <a:rPr lang="pt-BR" sz="2500" dirty="0"/>
            </a:br>
            <a:r>
              <a:rPr lang="pt-BR" sz="2500" dirty="0"/>
              <a:t>05/07/2022 – R$ 5,64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028700"/>
            <a:ext cx="17338084" cy="6260047"/>
          </a:xfrm>
          <a:prstGeom prst="rect">
            <a:avLst/>
          </a:prstGeom>
        </p:spPr>
        <p:txBody>
          <a:bodyPr vert="horz" wrap="square" lIns="0" tIns="12065" rIns="0" bIns="0" rtlCol="0">
            <a:spAutoFit/>
          </a:bodyPr>
          <a:lstStyle/>
          <a:p>
            <a:pPr marL="12065" marR="5080" algn="ctr">
              <a:lnSpc>
                <a:spcPct val="116100"/>
              </a:lnSpc>
              <a:spcBef>
                <a:spcPts val="95"/>
              </a:spcBef>
            </a:pPr>
            <a:r>
              <a:rPr b="1" spc="90" dirty="0" err="1"/>
              <a:t>Recusa</a:t>
            </a:r>
            <a:r>
              <a:rPr b="1" spc="-175" dirty="0"/>
              <a:t> </a:t>
            </a:r>
            <a:r>
              <a:rPr b="1" spc="90" dirty="0"/>
              <a:t>injustificada</a:t>
            </a:r>
            <a:r>
              <a:rPr b="1" spc="-175" dirty="0"/>
              <a:t> </a:t>
            </a:r>
            <a:r>
              <a:rPr b="1" spc="160" dirty="0"/>
              <a:t>de</a:t>
            </a:r>
            <a:r>
              <a:rPr b="1" spc="-175" dirty="0"/>
              <a:t> </a:t>
            </a:r>
            <a:r>
              <a:rPr b="1" spc="145" dirty="0"/>
              <a:t>fornecimento</a:t>
            </a:r>
            <a:r>
              <a:rPr b="1" spc="-175" dirty="0"/>
              <a:t> </a:t>
            </a:r>
            <a:r>
              <a:rPr b="1" spc="160" dirty="0"/>
              <a:t>de</a:t>
            </a:r>
            <a:r>
              <a:rPr b="1" spc="-170" dirty="0"/>
              <a:t> </a:t>
            </a:r>
            <a:r>
              <a:rPr b="1" spc="145" dirty="0"/>
              <a:t>documentação</a:t>
            </a:r>
            <a:r>
              <a:rPr b="1" spc="-175" dirty="0"/>
              <a:t> </a:t>
            </a:r>
            <a:r>
              <a:rPr b="1" spc="110" dirty="0"/>
              <a:t>necessária</a:t>
            </a:r>
            <a:r>
              <a:rPr b="1" spc="-175" dirty="0"/>
              <a:t> </a:t>
            </a:r>
            <a:r>
              <a:rPr b="1" spc="120" dirty="0"/>
              <a:t>e</a:t>
            </a:r>
            <a:r>
              <a:rPr b="1" spc="-175" dirty="0"/>
              <a:t> </a:t>
            </a:r>
            <a:r>
              <a:rPr b="1" spc="120" dirty="0"/>
              <a:t>indispensável </a:t>
            </a:r>
            <a:r>
              <a:rPr b="1" spc="125" dirty="0"/>
              <a:t> </a:t>
            </a:r>
            <a:r>
              <a:rPr b="1" spc="145" dirty="0"/>
              <a:t>para </a:t>
            </a:r>
            <a:r>
              <a:rPr b="1" spc="210" dirty="0"/>
              <a:t>o </a:t>
            </a:r>
            <a:r>
              <a:rPr b="1" spc="240" dirty="0"/>
              <a:t>bom </a:t>
            </a:r>
            <a:r>
              <a:rPr b="1" spc="135" dirty="0"/>
              <a:t>deslinde </a:t>
            </a:r>
            <a:r>
              <a:rPr b="1" spc="155" dirty="0"/>
              <a:t>da </a:t>
            </a:r>
            <a:r>
              <a:rPr b="1" spc="105" dirty="0"/>
              <a:t>feito </a:t>
            </a:r>
            <a:r>
              <a:rPr b="1" spc="100" dirty="0"/>
              <a:t>administrativo, </a:t>
            </a:r>
            <a:r>
              <a:rPr b="1" spc="85" dirty="0"/>
              <a:t>tais </a:t>
            </a:r>
            <a:r>
              <a:rPr b="1" spc="190" dirty="0"/>
              <a:t>como </a:t>
            </a:r>
            <a:r>
              <a:rPr b="1" spc="125" dirty="0"/>
              <a:t>apresentação </a:t>
            </a:r>
            <a:r>
              <a:rPr b="1" spc="160" dirty="0"/>
              <a:t>de </a:t>
            </a:r>
            <a:r>
              <a:rPr b="1" spc="165" dirty="0"/>
              <a:t> </a:t>
            </a:r>
            <a:r>
              <a:rPr b="1" spc="160" dirty="0"/>
              <a:t>documentos</a:t>
            </a:r>
            <a:r>
              <a:rPr b="1" spc="-175" dirty="0"/>
              <a:t> </a:t>
            </a:r>
            <a:r>
              <a:rPr b="1" spc="80" dirty="0"/>
              <a:t>fiscais</a:t>
            </a:r>
            <a:r>
              <a:rPr b="1" spc="-175" dirty="0"/>
              <a:t> </a:t>
            </a:r>
            <a:r>
              <a:rPr b="1" spc="114" dirty="0"/>
              <a:t>e/ou</a:t>
            </a:r>
            <a:r>
              <a:rPr b="1" spc="-170" dirty="0"/>
              <a:t> </a:t>
            </a:r>
            <a:r>
              <a:rPr b="1" spc="110" dirty="0"/>
              <a:t>tabela</a:t>
            </a:r>
            <a:r>
              <a:rPr b="1" spc="-175" dirty="0"/>
              <a:t> </a:t>
            </a:r>
            <a:r>
              <a:rPr b="1" spc="190" dirty="0"/>
              <a:t>com</a:t>
            </a:r>
            <a:r>
              <a:rPr b="1" spc="-170" dirty="0"/>
              <a:t> </a:t>
            </a:r>
            <a:r>
              <a:rPr b="1" spc="155" dirty="0"/>
              <a:t>os</a:t>
            </a:r>
            <a:r>
              <a:rPr b="1" spc="-175" dirty="0"/>
              <a:t> </a:t>
            </a:r>
            <a:r>
              <a:rPr b="1" spc="140" dirty="0"/>
              <a:t>preços</a:t>
            </a:r>
            <a:r>
              <a:rPr b="1" spc="-170" dirty="0"/>
              <a:t> </a:t>
            </a:r>
            <a:r>
              <a:rPr b="1" spc="95" dirty="0"/>
              <a:t>praticados,</a:t>
            </a:r>
            <a:r>
              <a:rPr b="1" spc="-175" dirty="0"/>
              <a:t> </a:t>
            </a:r>
            <a:r>
              <a:rPr b="1" spc="135" dirty="0"/>
              <a:t>principalmente</a:t>
            </a:r>
            <a:r>
              <a:rPr b="1" spc="-170" dirty="0"/>
              <a:t> </a:t>
            </a:r>
            <a:r>
              <a:rPr b="1" spc="130" dirty="0"/>
              <a:t>nas</a:t>
            </a:r>
            <a:r>
              <a:rPr b="1" spc="-175" dirty="0"/>
              <a:t> </a:t>
            </a:r>
            <a:r>
              <a:rPr b="1" spc="114" dirty="0"/>
              <a:t>datas </a:t>
            </a:r>
            <a:r>
              <a:rPr b="1" spc="-1075" dirty="0"/>
              <a:t> </a:t>
            </a:r>
            <a:r>
              <a:rPr b="1" spc="170" dirty="0"/>
              <a:t>que</a:t>
            </a:r>
            <a:r>
              <a:rPr b="1" spc="-185" dirty="0"/>
              <a:t> </a:t>
            </a:r>
            <a:r>
              <a:rPr b="1" spc="170" dirty="0"/>
              <a:t>marcam</a:t>
            </a:r>
            <a:r>
              <a:rPr b="1" spc="-185" dirty="0"/>
              <a:t> </a:t>
            </a:r>
            <a:r>
              <a:rPr b="1" spc="210" dirty="0"/>
              <a:t>o</a:t>
            </a:r>
            <a:r>
              <a:rPr b="1" spc="-185" dirty="0"/>
              <a:t> </a:t>
            </a:r>
            <a:r>
              <a:rPr b="1" spc="114" dirty="0"/>
              <a:t>início</a:t>
            </a:r>
            <a:r>
              <a:rPr b="1" spc="-185" dirty="0"/>
              <a:t> </a:t>
            </a:r>
            <a:r>
              <a:rPr b="1" spc="204" dirty="0"/>
              <a:t>do</a:t>
            </a:r>
            <a:r>
              <a:rPr b="1" spc="-185" dirty="0"/>
              <a:t> </a:t>
            </a:r>
            <a:r>
              <a:rPr b="1" spc="165" dirty="0" err="1"/>
              <a:t>aumento</a:t>
            </a:r>
            <a:r>
              <a:rPr lang="pt-BR" b="1" spc="165" dirty="0"/>
              <a:t> ou redução</a:t>
            </a:r>
            <a:r>
              <a:rPr b="1" spc="-185" dirty="0"/>
              <a:t> </a:t>
            </a:r>
            <a:r>
              <a:rPr b="1" spc="95" dirty="0" err="1"/>
              <a:t>oficia</a:t>
            </a:r>
            <a:r>
              <a:rPr lang="pt-BR" b="1" spc="95" dirty="0"/>
              <a:t>is</a:t>
            </a:r>
            <a:r>
              <a:rPr b="1" spc="-185" dirty="0"/>
              <a:t> </a:t>
            </a:r>
            <a:r>
              <a:rPr b="1" spc="114" dirty="0" err="1"/>
              <a:t>anunciado</a:t>
            </a:r>
            <a:r>
              <a:rPr lang="pt-BR" b="1" spc="114" dirty="0"/>
              <a:t>s</a:t>
            </a:r>
            <a:r>
              <a:rPr b="1" spc="114" dirty="0"/>
              <a:t>.</a:t>
            </a:r>
            <a:br>
              <a:rPr lang="pt-BR" spc="114" dirty="0"/>
            </a:br>
            <a:br>
              <a:rPr lang="pt-BR" spc="114" dirty="0"/>
            </a:br>
            <a:r>
              <a:rPr lang="pt-BR" b="1" spc="114" dirty="0"/>
              <a:t>Exemplos: </a:t>
            </a:r>
            <a:r>
              <a:rPr lang="pt-BR" spc="114" dirty="0"/>
              <a:t>As distribuidoras Vibra (BR), TDC, </a:t>
            </a:r>
            <a:r>
              <a:rPr lang="pt-BR" spc="114" dirty="0" err="1"/>
              <a:t>Alesat</a:t>
            </a:r>
            <a:r>
              <a:rPr lang="pt-BR" spc="114" dirty="0"/>
              <a:t>, Meg, FAN e </a:t>
            </a:r>
            <a:r>
              <a:rPr lang="pt-BR" spc="114" dirty="0" err="1"/>
              <a:t>Petrox</a:t>
            </a:r>
            <a:r>
              <a:rPr lang="pt-BR" spc="114" dirty="0"/>
              <a:t> recusaram-se a apresentar documentos fiscais de venda do combustível aos revendedores (postos), ou o fizeram de forma incompleta, de forma a esconder possíveis práticas irregulares e dificultar o trabalho desta comissão.</a:t>
            </a:r>
            <a:endParaRPr spc="114"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42955" y="3924363"/>
            <a:ext cx="15802610" cy="1243930"/>
          </a:xfrm>
          <a:prstGeom prst="rect">
            <a:avLst/>
          </a:prstGeom>
        </p:spPr>
        <p:txBody>
          <a:bodyPr vert="horz" wrap="square" lIns="0" tIns="12700" rIns="0" bIns="0" rtlCol="0">
            <a:spAutoFit/>
          </a:bodyPr>
          <a:lstStyle/>
          <a:p>
            <a:pPr marL="12700" algn="ctr">
              <a:lnSpc>
                <a:spcPct val="100000"/>
              </a:lnSpc>
              <a:spcBef>
                <a:spcPts val="100"/>
              </a:spcBef>
            </a:pPr>
            <a:r>
              <a:rPr sz="4000" b="1" spc="90" dirty="0"/>
              <a:t>Alegação</a:t>
            </a:r>
            <a:r>
              <a:rPr sz="4000" b="1" spc="-185" dirty="0"/>
              <a:t> </a:t>
            </a:r>
            <a:r>
              <a:rPr sz="4000" b="1" spc="160" dirty="0"/>
              <a:t>de</a:t>
            </a:r>
            <a:r>
              <a:rPr sz="4000" b="1" spc="-180" dirty="0"/>
              <a:t> </a:t>
            </a:r>
            <a:r>
              <a:rPr sz="4000" b="1" spc="85" dirty="0"/>
              <a:t>sigilo</a:t>
            </a:r>
            <a:r>
              <a:rPr sz="4000" b="1" spc="-180" dirty="0"/>
              <a:t> </a:t>
            </a:r>
            <a:r>
              <a:rPr sz="4000" b="1" spc="120" dirty="0"/>
              <a:t>e</a:t>
            </a:r>
            <a:r>
              <a:rPr sz="4000" b="1" spc="-185" dirty="0"/>
              <a:t> </a:t>
            </a:r>
            <a:r>
              <a:rPr sz="4000" b="1" spc="125" dirty="0"/>
              <a:t>confidencialidade</a:t>
            </a:r>
            <a:r>
              <a:rPr sz="4000" b="1" spc="-180" dirty="0"/>
              <a:t> </a:t>
            </a:r>
            <a:r>
              <a:rPr sz="4000" b="1" spc="170" dirty="0"/>
              <a:t>sob</a:t>
            </a:r>
            <a:r>
              <a:rPr sz="4000" b="1" spc="-180" dirty="0"/>
              <a:t> </a:t>
            </a:r>
            <a:r>
              <a:rPr sz="4000" b="1" spc="145" dirty="0"/>
              <a:t>informações</a:t>
            </a:r>
            <a:r>
              <a:rPr sz="4000" b="1" spc="-185" dirty="0"/>
              <a:t> </a:t>
            </a:r>
            <a:r>
              <a:rPr sz="4000" b="1" spc="160" dirty="0"/>
              <a:t>de</a:t>
            </a:r>
            <a:r>
              <a:rPr sz="4000" b="1" spc="-180" dirty="0"/>
              <a:t> </a:t>
            </a:r>
            <a:r>
              <a:rPr sz="4000" b="1" spc="114" dirty="0"/>
              <a:t>interesse</a:t>
            </a:r>
            <a:r>
              <a:rPr sz="4000" b="1" spc="-180" dirty="0"/>
              <a:t> </a:t>
            </a:r>
            <a:r>
              <a:rPr sz="4000" b="1" spc="110" dirty="0"/>
              <a:t>público.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23900"/>
            <a:ext cx="17338084" cy="7694414"/>
          </a:xfrm>
        </p:spPr>
        <p:txBody>
          <a:bodyPr/>
          <a:lstStyle/>
          <a:p>
            <a:pPr algn="ctr"/>
            <a:r>
              <a:rPr lang="pt-BR" sz="4000" b="1" dirty="0"/>
              <a:t>Aumento do valor do combustível, mesmo com estoque anterior e sem aumento nas refinarias ou de tributos.</a:t>
            </a:r>
            <a:br>
              <a:rPr lang="pt-BR" dirty="0"/>
            </a:br>
            <a:br>
              <a:rPr lang="pt-BR" dirty="0"/>
            </a:br>
            <a:r>
              <a:rPr lang="pt-BR" dirty="0" err="1"/>
              <a:t>Obs</a:t>
            </a:r>
            <a:r>
              <a:rPr lang="pt-BR" dirty="0"/>
              <a:t>: Na base de </a:t>
            </a:r>
            <a:r>
              <a:rPr lang="pt-BR" dirty="0" err="1"/>
              <a:t>Cabedelo-PB</a:t>
            </a:r>
            <a:r>
              <a:rPr lang="pt-BR" dirty="0"/>
              <a:t>, onde estão localizadas todas as distribuidoras que abastecem o Estado da Paraíba, chega navio com combustíveis cerca de duas vezes por mês, ou seja, com um intervalo de 15 (quinze) a 20 (vinte) dias, aproximadamente.</a:t>
            </a:r>
            <a:br>
              <a:rPr lang="pt-BR" dirty="0"/>
            </a:br>
            <a:br>
              <a:rPr lang="pt-BR" dirty="0"/>
            </a:br>
            <a:r>
              <a:rPr lang="pt-BR" b="1" dirty="0"/>
              <a:t>Exemplo: As distribuidoras receberam combustível do tipo gasolina em seus tanques entre os dias 08 e 09 de março de 2022, com preços anteriores ao aumento oficial, que ocorreria no dia 11 de março do mesmo ano. Ou seja, com seus estoques completamente cheios de combustível adquirido com preço anterior ao aumento, repassaram o reajuste de forma IMEDIATA aos revendedores (postos), o que levou ao repasse desse reajuste aos consumidores finais.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2277" y="4074782"/>
            <a:ext cx="13663930" cy="2025650"/>
          </a:xfrm>
          <a:prstGeom prst="rect">
            <a:avLst/>
          </a:prstGeom>
        </p:spPr>
        <p:txBody>
          <a:bodyPr vert="horz" wrap="square" lIns="0" tIns="12700" rIns="0" bIns="0" rtlCol="0">
            <a:spAutoFit/>
          </a:bodyPr>
          <a:lstStyle/>
          <a:p>
            <a:pPr marL="12700" marR="5080" algn="ctr">
              <a:lnSpc>
                <a:spcPct val="115100"/>
              </a:lnSpc>
              <a:spcBef>
                <a:spcPts val="100"/>
              </a:spcBef>
            </a:pPr>
            <a:r>
              <a:rPr sz="3800" b="1" spc="-260" dirty="0">
                <a:latin typeface="Tahoma"/>
                <a:cs typeface="Tahoma"/>
              </a:rPr>
              <a:t>R</a:t>
            </a:r>
            <a:r>
              <a:rPr sz="3800" b="1" spc="-215" dirty="0">
                <a:latin typeface="Tahoma"/>
                <a:cs typeface="Tahoma"/>
              </a:rPr>
              <a:t>E</a:t>
            </a:r>
            <a:r>
              <a:rPr sz="3800" b="1" spc="-120" dirty="0">
                <a:latin typeface="Tahoma"/>
                <a:cs typeface="Tahoma"/>
              </a:rPr>
              <a:t>P</a:t>
            </a:r>
            <a:r>
              <a:rPr sz="3800" b="1" spc="-260" dirty="0">
                <a:latin typeface="Tahoma"/>
                <a:cs typeface="Tahoma"/>
              </a:rPr>
              <a:t>R</a:t>
            </a:r>
            <a:r>
              <a:rPr sz="3800" b="1" spc="-215" dirty="0">
                <a:latin typeface="Tahoma"/>
                <a:cs typeface="Tahoma"/>
              </a:rPr>
              <a:t>E</a:t>
            </a:r>
            <a:r>
              <a:rPr sz="3800" b="1" spc="-320" dirty="0">
                <a:latin typeface="Tahoma"/>
                <a:cs typeface="Tahoma"/>
              </a:rPr>
              <a:t>S</a:t>
            </a:r>
            <a:r>
              <a:rPr sz="3800" b="1" spc="-215" dirty="0">
                <a:latin typeface="Tahoma"/>
                <a:cs typeface="Tahoma"/>
              </a:rPr>
              <a:t>E</a:t>
            </a:r>
            <a:r>
              <a:rPr sz="3800" b="1" spc="155" dirty="0">
                <a:latin typeface="Tahoma"/>
                <a:cs typeface="Tahoma"/>
              </a:rPr>
              <a:t>N</a:t>
            </a:r>
            <a:r>
              <a:rPr sz="3800" b="1" spc="-135" dirty="0">
                <a:latin typeface="Tahoma"/>
                <a:cs typeface="Tahoma"/>
              </a:rPr>
              <a:t>T</a:t>
            </a:r>
            <a:r>
              <a:rPr sz="3800" b="1" spc="15" dirty="0">
                <a:latin typeface="Tahoma"/>
                <a:cs typeface="Tahoma"/>
              </a:rPr>
              <a:t>A</a:t>
            </a:r>
            <a:r>
              <a:rPr sz="3800" b="1" spc="-120" dirty="0">
                <a:latin typeface="Tahoma"/>
                <a:cs typeface="Tahoma"/>
              </a:rPr>
              <a:t>Ç</a:t>
            </a:r>
            <a:r>
              <a:rPr sz="3800" b="1" spc="15" dirty="0">
                <a:latin typeface="Tahoma"/>
                <a:cs typeface="Tahoma"/>
              </a:rPr>
              <a:t>Ã</a:t>
            </a:r>
            <a:r>
              <a:rPr sz="3800" b="1" spc="95" dirty="0">
                <a:latin typeface="Tahoma"/>
                <a:cs typeface="Tahoma"/>
              </a:rPr>
              <a:t>O</a:t>
            </a:r>
            <a:r>
              <a:rPr sz="3800" b="1" spc="-130" dirty="0">
                <a:latin typeface="Tahoma"/>
                <a:cs typeface="Tahoma"/>
              </a:rPr>
              <a:t> </a:t>
            </a:r>
            <a:r>
              <a:rPr sz="3800" b="1" spc="-85" dirty="0">
                <a:latin typeface="Tahoma"/>
                <a:cs typeface="Tahoma"/>
              </a:rPr>
              <a:t>G</a:t>
            </a:r>
            <a:r>
              <a:rPr sz="3800" b="1" spc="-260" dirty="0">
                <a:latin typeface="Tahoma"/>
                <a:cs typeface="Tahoma"/>
              </a:rPr>
              <a:t>R</a:t>
            </a:r>
            <a:r>
              <a:rPr sz="3800" b="1" spc="15" dirty="0">
                <a:latin typeface="Tahoma"/>
                <a:cs typeface="Tahoma"/>
              </a:rPr>
              <a:t>Á</a:t>
            </a:r>
            <a:r>
              <a:rPr sz="3800" b="1" spc="-130" dirty="0">
                <a:latin typeface="Tahoma"/>
                <a:cs typeface="Tahoma"/>
              </a:rPr>
              <a:t>F</a:t>
            </a:r>
            <a:r>
              <a:rPr sz="3800" b="1" spc="-585" dirty="0">
                <a:latin typeface="Tahoma"/>
                <a:cs typeface="Tahoma"/>
              </a:rPr>
              <a:t>I</a:t>
            </a:r>
            <a:r>
              <a:rPr sz="3800" b="1" spc="-120" dirty="0">
                <a:latin typeface="Tahoma"/>
                <a:cs typeface="Tahoma"/>
              </a:rPr>
              <a:t>C</a:t>
            </a:r>
            <a:r>
              <a:rPr sz="3800" b="1" spc="20" dirty="0">
                <a:latin typeface="Tahoma"/>
                <a:cs typeface="Tahoma"/>
              </a:rPr>
              <a:t>A</a:t>
            </a:r>
            <a:r>
              <a:rPr sz="3800" b="1" spc="-130" dirty="0">
                <a:latin typeface="Tahoma"/>
                <a:cs typeface="Tahoma"/>
              </a:rPr>
              <a:t> </a:t>
            </a:r>
            <a:r>
              <a:rPr sz="3800" b="1" spc="-70" dirty="0">
                <a:latin typeface="Tahoma"/>
                <a:cs typeface="Tahoma"/>
              </a:rPr>
              <a:t>D</a:t>
            </a:r>
            <a:r>
              <a:rPr sz="3800" b="1" spc="20" dirty="0">
                <a:latin typeface="Tahoma"/>
                <a:cs typeface="Tahoma"/>
              </a:rPr>
              <a:t>A</a:t>
            </a:r>
            <a:r>
              <a:rPr sz="3800" b="1" spc="-130" dirty="0">
                <a:latin typeface="Tahoma"/>
                <a:cs typeface="Tahoma"/>
              </a:rPr>
              <a:t> </a:t>
            </a:r>
            <a:r>
              <a:rPr sz="3800" b="1" spc="-100" dirty="0">
                <a:latin typeface="Tahoma"/>
                <a:cs typeface="Tahoma"/>
              </a:rPr>
              <a:t>V</a:t>
            </a:r>
            <a:r>
              <a:rPr sz="3800" b="1" spc="15" dirty="0">
                <a:latin typeface="Tahoma"/>
                <a:cs typeface="Tahoma"/>
              </a:rPr>
              <a:t>A</a:t>
            </a:r>
            <a:r>
              <a:rPr sz="3800" b="1" spc="-260" dirty="0">
                <a:latin typeface="Tahoma"/>
                <a:cs typeface="Tahoma"/>
              </a:rPr>
              <a:t>R</a:t>
            </a:r>
            <a:r>
              <a:rPr sz="3800" b="1" spc="-585" dirty="0">
                <a:latin typeface="Tahoma"/>
                <a:cs typeface="Tahoma"/>
              </a:rPr>
              <a:t>I</a:t>
            </a:r>
            <a:r>
              <a:rPr sz="3800" b="1" spc="15" dirty="0">
                <a:latin typeface="Tahoma"/>
                <a:cs typeface="Tahoma"/>
              </a:rPr>
              <a:t>A</a:t>
            </a:r>
            <a:r>
              <a:rPr sz="3800" b="1" spc="-120" dirty="0">
                <a:latin typeface="Tahoma"/>
                <a:cs typeface="Tahoma"/>
              </a:rPr>
              <a:t>Ç</a:t>
            </a:r>
            <a:r>
              <a:rPr sz="3800" b="1" spc="15" dirty="0">
                <a:latin typeface="Tahoma"/>
                <a:cs typeface="Tahoma"/>
              </a:rPr>
              <a:t>Ã</a:t>
            </a:r>
            <a:r>
              <a:rPr sz="3800" b="1" spc="95" dirty="0">
                <a:latin typeface="Tahoma"/>
                <a:cs typeface="Tahoma"/>
              </a:rPr>
              <a:t>O</a:t>
            </a:r>
            <a:r>
              <a:rPr sz="3800" b="1" spc="-130" dirty="0">
                <a:latin typeface="Tahoma"/>
                <a:cs typeface="Tahoma"/>
              </a:rPr>
              <a:t> </a:t>
            </a:r>
            <a:r>
              <a:rPr sz="3800" b="1" spc="-70" dirty="0">
                <a:latin typeface="Tahoma"/>
                <a:cs typeface="Tahoma"/>
              </a:rPr>
              <a:t>D</a:t>
            </a:r>
            <a:r>
              <a:rPr sz="3800" b="1" spc="95" dirty="0">
                <a:latin typeface="Tahoma"/>
                <a:cs typeface="Tahoma"/>
              </a:rPr>
              <a:t>O</a:t>
            </a:r>
            <a:r>
              <a:rPr sz="3800" b="1" spc="-130" dirty="0">
                <a:latin typeface="Tahoma"/>
                <a:cs typeface="Tahoma"/>
              </a:rPr>
              <a:t> </a:t>
            </a:r>
            <a:r>
              <a:rPr sz="3800" b="1" spc="-120" dirty="0">
                <a:latin typeface="Tahoma"/>
                <a:cs typeface="Tahoma"/>
              </a:rPr>
              <a:t>P</a:t>
            </a:r>
            <a:r>
              <a:rPr sz="3800" b="1" spc="-260" dirty="0">
                <a:latin typeface="Tahoma"/>
                <a:cs typeface="Tahoma"/>
              </a:rPr>
              <a:t>R</a:t>
            </a:r>
            <a:r>
              <a:rPr sz="3800" b="1" spc="-215" dirty="0">
                <a:latin typeface="Tahoma"/>
                <a:cs typeface="Tahoma"/>
              </a:rPr>
              <a:t>E</a:t>
            </a:r>
            <a:r>
              <a:rPr sz="3800" b="1" spc="-120" dirty="0">
                <a:latin typeface="Tahoma"/>
                <a:cs typeface="Tahoma"/>
              </a:rPr>
              <a:t>Ç</a:t>
            </a:r>
            <a:r>
              <a:rPr sz="3800" b="1" spc="95" dirty="0">
                <a:latin typeface="Tahoma"/>
                <a:cs typeface="Tahoma"/>
              </a:rPr>
              <a:t>O</a:t>
            </a:r>
            <a:r>
              <a:rPr sz="3800" b="1" spc="-130" dirty="0">
                <a:latin typeface="Tahoma"/>
                <a:cs typeface="Tahoma"/>
              </a:rPr>
              <a:t> </a:t>
            </a:r>
            <a:r>
              <a:rPr sz="3800" b="1" spc="-70" dirty="0">
                <a:latin typeface="Tahoma"/>
                <a:cs typeface="Tahoma"/>
              </a:rPr>
              <a:t>D</a:t>
            </a:r>
            <a:r>
              <a:rPr sz="3800" b="1" spc="10" dirty="0">
                <a:latin typeface="Tahoma"/>
                <a:cs typeface="Tahoma"/>
              </a:rPr>
              <a:t>A  </a:t>
            </a:r>
            <a:r>
              <a:rPr sz="3800" b="1" spc="-85" dirty="0">
                <a:latin typeface="Tahoma"/>
                <a:cs typeface="Tahoma"/>
              </a:rPr>
              <a:t>G</a:t>
            </a:r>
            <a:r>
              <a:rPr sz="3800" b="1" spc="15" dirty="0">
                <a:latin typeface="Tahoma"/>
                <a:cs typeface="Tahoma"/>
              </a:rPr>
              <a:t>A</a:t>
            </a:r>
            <a:r>
              <a:rPr sz="3800" b="1" spc="-320" dirty="0">
                <a:latin typeface="Tahoma"/>
                <a:cs typeface="Tahoma"/>
              </a:rPr>
              <a:t>S</a:t>
            </a:r>
            <a:r>
              <a:rPr sz="3800" b="1" spc="90" dirty="0">
                <a:latin typeface="Tahoma"/>
                <a:cs typeface="Tahoma"/>
              </a:rPr>
              <a:t>O</a:t>
            </a:r>
            <a:r>
              <a:rPr sz="3800" b="1" spc="-35" dirty="0">
                <a:latin typeface="Tahoma"/>
                <a:cs typeface="Tahoma"/>
              </a:rPr>
              <a:t>L</a:t>
            </a:r>
            <a:r>
              <a:rPr sz="3800" b="1" spc="-585" dirty="0">
                <a:latin typeface="Tahoma"/>
                <a:cs typeface="Tahoma"/>
              </a:rPr>
              <a:t>I</a:t>
            </a:r>
            <a:r>
              <a:rPr sz="3800" b="1" spc="155" dirty="0">
                <a:latin typeface="Tahoma"/>
                <a:cs typeface="Tahoma"/>
              </a:rPr>
              <a:t>N</a:t>
            </a:r>
            <a:r>
              <a:rPr sz="3800" b="1" spc="20" dirty="0">
                <a:latin typeface="Tahoma"/>
                <a:cs typeface="Tahoma"/>
              </a:rPr>
              <a:t>A</a:t>
            </a:r>
            <a:r>
              <a:rPr sz="3800" b="1" spc="-130" dirty="0">
                <a:latin typeface="Tahoma"/>
                <a:cs typeface="Tahoma"/>
              </a:rPr>
              <a:t> </a:t>
            </a:r>
            <a:r>
              <a:rPr sz="3800" b="1" spc="-120" dirty="0">
                <a:latin typeface="Tahoma"/>
                <a:cs typeface="Tahoma"/>
              </a:rPr>
              <a:t>C</a:t>
            </a:r>
            <a:r>
              <a:rPr sz="3800" b="1" spc="90" dirty="0">
                <a:latin typeface="Tahoma"/>
                <a:cs typeface="Tahoma"/>
              </a:rPr>
              <a:t>O</a:t>
            </a:r>
            <a:r>
              <a:rPr sz="3800" b="1" spc="180" dirty="0">
                <a:latin typeface="Tahoma"/>
                <a:cs typeface="Tahoma"/>
              </a:rPr>
              <a:t>M</a:t>
            </a:r>
            <a:r>
              <a:rPr sz="3800" b="1" spc="55" dirty="0">
                <a:latin typeface="Tahoma"/>
                <a:cs typeface="Tahoma"/>
              </a:rPr>
              <a:t>U</a:t>
            </a:r>
            <a:r>
              <a:rPr sz="3800" b="1" spc="185" dirty="0">
                <a:latin typeface="Tahoma"/>
                <a:cs typeface="Tahoma"/>
              </a:rPr>
              <a:t>M</a:t>
            </a:r>
            <a:r>
              <a:rPr sz="3800" b="1" spc="-90" dirty="0">
                <a:latin typeface="Tahoma"/>
                <a:cs typeface="Tahoma"/>
              </a:rPr>
              <a:t>,</a:t>
            </a:r>
            <a:r>
              <a:rPr sz="3800" b="1" spc="-130" dirty="0">
                <a:latin typeface="Tahoma"/>
                <a:cs typeface="Tahoma"/>
              </a:rPr>
              <a:t> </a:t>
            </a:r>
            <a:r>
              <a:rPr sz="3800" b="1" spc="-70" dirty="0">
                <a:latin typeface="Tahoma"/>
                <a:cs typeface="Tahoma"/>
              </a:rPr>
              <a:t>D</a:t>
            </a:r>
            <a:r>
              <a:rPr sz="3800" b="1" spc="55" dirty="0">
                <a:latin typeface="Tahoma"/>
                <a:cs typeface="Tahoma"/>
              </a:rPr>
              <a:t>O  </a:t>
            </a:r>
            <a:r>
              <a:rPr sz="3800" b="1" spc="-120" dirty="0">
                <a:latin typeface="Tahoma"/>
                <a:cs typeface="Tahoma"/>
              </a:rPr>
              <a:t>P</a:t>
            </a:r>
            <a:r>
              <a:rPr sz="3800" b="1" spc="-215" dirty="0">
                <a:latin typeface="Tahoma"/>
                <a:cs typeface="Tahoma"/>
              </a:rPr>
              <a:t>E</a:t>
            </a:r>
            <a:r>
              <a:rPr sz="3800" b="1" spc="-260" dirty="0">
                <a:latin typeface="Tahoma"/>
                <a:cs typeface="Tahoma"/>
              </a:rPr>
              <a:t>R</a:t>
            </a:r>
            <a:r>
              <a:rPr sz="3800" b="1" spc="-585" dirty="0">
                <a:latin typeface="Tahoma"/>
                <a:cs typeface="Tahoma"/>
              </a:rPr>
              <a:t>Í</a:t>
            </a:r>
            <a:r>
              <a:rPr sz="3800" b="1" spc="90" dirty="0">
                <a:latin typeface="Tahoma"/>
                <a:cs typeface="Tahoma"/>
              </a:rPr>
              <a:t>O</a:t>
            </a:r>
            <a:r>
              <a:rPr sz="3800" b="1" spc="-70" dirty="0">
                <a:latin typeface="Tahoma"/>
                <a:cs typeface="Tahoma"/>
              </a:rPr>
              <a:t>D</a:t>
            </a:r>
            <a:r>
              <a:rPr sz="3800" b="1" spc="95" dirty="0">
                <a:latin typeface="Tahoma"/>
                <a:cs typeface="Tahoma"/>
              </a:rPr>
              <a:t>O</a:t>
            </a:r>
            <a:r>
              <a:rPr sz="3800" b="1" spc="-130" dirty="0">
                <a:latin typeface="Tahoma"/>
                <a:cs typeface="Tahoma"/>
              </a:rPr>
              <a:t> </a:t>
            </a:r>
            <a:r>
              <a:rPr sz="3800" b="1" spc="-70" dirty="0">
                <a:latin typeface="Tahoma"/>
                <a:cs typeface="Tahoma"/>
              </a:rPr>
              <a:t>D</a:t>
            </a:r>
            <a:r>
              <a:rPr sz="3800" b="1" spc="-210" dirty="0">
                <a:latin typeface="Tahoma"/>
                <a:cs typeface="Tahoma"/>
              </a:rPr>
              <a:t>E</a:t>
            </a:r>
            <a:r>
              <a:rPr sz="3800" b="1" spc="-130" dirty="0">
                <a:latin typeface="Tahoma"/>
                <a:cs typeface="Tahoma"/>
              </a:rPr>
              <a:t> </a:t>
            </a:r>
            <a:r>
              <a:rPr sz="3800" b="1" spc="-254" dirty="0">
                <a:latin typeface="Tahoma"/>
                <a:cs typeface="Tahoma"/>
              </a:rPr>
              <a:t>3</a:t>
            </a:r>
            <a:r>
              <a:rPr sz="3800" b="1" spc="-130" dirty="0">
                <a:latin typeface="Tahoma"/>
                <a:cs typeface="Tahoma"/>
              </a:rPr>
              <a:t> </a:t>
            </a:r>
            <a:r>
              <a:rPr sz="3800" b="1" spc="-70" dirty="0">
                <a:latin typeface="Tahoma"/>
                <a:cs typeface="Tahoma"/>
              </a:rPr>
              <a:t>D</a:t>
            </a:r>
            <a:r>
              <a:rPr sz="3800" b="1" spc="-210" dirty="0">
                <a:latin typeface="Tahoma"/>
                <a:cs typeface="Tahoma"/>
              </a:rPr>
              <a:t>E</a:t>
            </a:r>
            <a:r>
              <a:rPr sz="3800" b="1" spc="-130" dirty="0">
                <a:latin typeface="Tahoma"/>
                <a:cs typeface="Tahoma"/>
              </a:rPr>
              <a:t> </a:t>
            </a:r>
            <a:r>
              <a:rPr sz="3800" b="1" spc="180" dirty="0">
                <a:latin typeface="Tahoma"/>
                <a:cs typeface="Tahoma"/>
              </a:rPr>
              <a:t>M</a:t>
            </a:r>
            <a:r>
              <a:rPr sz="3800" b="1" spc="15" dirty="0">
                <a:latin typeface="Tahoma"/>
                <a:cs typeface="Tahoma"/>
              </a:rPr>
              <a:t>A</a:t>
            </a:r>
            <a:r>
              <a:rPr sz="3800" b="1" spc="-260" dirty="0">
                <a:latin typeface="Tahoma"/>
                <a:cs typeface="Tahoma"/>
              </a:rPr>
              <a:t>R</a:t>
            </a:r>
            <a:r>
              <a:rPr sz="3800" b="1" spc="-120" dirty="0">
                <a:latin typeface="Tahoma"/>
                <a:cs typeface="Tahoma"/>
              </a:rPr>
              <a:t>Ç</a:t>
            </a:r>
            <a:r>
              <a:rPr sz="3800" b="1" spc="95" dirty="0">
                <a:latin typeface="Tahoma"/>
                <a:cs typeface="Tahoma"/>
              </a:rPr>
              <a:t>O</a:t>
            </a:r>
            <a:r>
              <a:rPr sz="3800" b="1" spc="-130" dirty="0">
                <a:latin typeface="Tahoma"/>
                <a:cs typeface="Tahoma"/>
              </a:rPr>
              <a:t> </a:t>
            </a:r>
            <a:r>
              <a:rPr sz="3800" b="1" spc="-70" dirty="0">
                <a:latin typeface="Tahoma"/>
                <a:cs typeface="Tahoma"/>
              </a:rPr>
              <a:t>D</a:t>
            </a:r>
            <a:r>
              <a:rPr sz="3800" b="1" spc="-210" dirty="0">
                <a:latin typeface="Tahoma"/>
                <a:cs typeface="Tahoma"/>
              </a:rPr>
              <a:t>E</a:t>
            </a:r>
            <a:r>
              <a:rPr sz="3800" b="1" spc="-130" dirty="0">
                <a:latin typeface="Tahoma"/>
                <a:cs typeface="Tahoma"/>
              </a:rPr>
              <a:t> </a:t>
            </a:r>
            <a:r>
              <a:rPr sz="3800" b="1" spc="-260" dirty="0">
                <a:latin typeface="Tahoma"/>
                <a:cs typeface="Tahoma"/>
              </a:rPr>
              <a:t>202</a:t>
            </a:r>
            <a:r>
              <a:rPr sz="3800" b="1" spc="-254" dirty="0">
                <a:latin typeface="Tahoma"/>
                <a:cs typeface="Tahoma"/>
              </a:rPr>
              <a:t>2</a:t>
            </a:r>
            <a:r>
              <a:rPr sz="3800" b="1" spc="-130" dirty="0">
                <a:latin typeface="Tahoma"/>
                <a:cs typeface="Tahoma"/>
              </a:rPr>
              <a:t> </a:t>
            </a:r>
            <a:r>
              <a:rPr sz="3800" b="1" spc="20" dirty="0">
                <a:latin typeface="Tahoma"/>
                <a:cs typeface="Tahoma"/>
              </a:rPr>
              <a:t>A</a:t>
            </a:r>
            <a:r>
              <a:rPr sz="3800" b="1" spc="-130" dirty="0">
                <a:latin typeface="Tahoma"/>
                <a:cs typeface="Tahoma"/>
              </a:rPr>
              <a:t> </a:t>
            </a:r>
            <a:r>
              <a:rPr sz="3800" b="1" spc="-254" dirty="0">
                <a:latin typeface="Tahoma"/>
                <a:cs typeface="Tahoma"/>
              </a:rPr>
              <a:t>1</a:t>
            </a:r>
            <a:r>
              <a:rPr sz="3800" b="1" spc="-130" dirty="0">
                <a:latin typeface="Tahoma"/>
                <a:cs typeface="Tahoma"/>
              </a:rPr>
              <a:t> </a:t>
            </a:r>
            <a:r>
              <a:rPr sz="3800" b="1" spc="-70" dirty="0">
                <a:latin typeface="Tahoma"/>
                <a:cs typeface="Tahoma"/>
              </a:rPr>
              <a:t>D</a:t>
            </a:r>
            <a:r>
              <a:rPr sz="3800" b="1" spc="-210" dirty="0">
                <a:latin typeface="Tahoma"/>
                <a:cs typeface="Tahoma"/>
              </a:rPr>
              <a:t>E</a:t>
            </a:r>
            <a:r>
              <a:rPr sz="3800" b="1" spc="-130" dirty="0">
                <a:latin typeface="Tahoma"/>
                <a:cs typeface="Tahoma"/>
              </a:rPr>
              <a:t> </a:t>
            </a:r>
            <a:r>
              <a:rPr sz="3800" b="1" spc="180" dirty="0">
                <a:latin typeface="Tahoma"/>
                <a:cs typeface="Tahoma"/>
              </a:rPr>
              <a:t>M</a:t>
            </a:r>
            <a:r>
              <a:rPr sz="3800" b="1" spc="15" dirty="0">
                <a:latin typeface="Tahoma"/>
                <a:cs typeface="Tahoma"/>
              </a:rPr>
              <a:t>A</a:t>
            </a:r>
            <a:r>
              <a:rPr sz="3800" b="1" spc="-260" dirty="0">
                <a:latin typeface="Tahoma"/>
                <a:cs typeface="Tahoma"/>
              </a:rPr>
              <a:t>R</a:t>
            </a:r>
            <a:r>
              <a:rPr sz="3800" b="1" spc="-120" dirty="0">
                <a:latin typeface="Tahoma"/>
                <a:cs typeface="Tahoma"/>
              </a:rPr>
              <a:t>Ç</a:t>
            </a:r>
            <a:r>
              <a:rPr sz="3800" b="1" spc="95" dirty="0">
                <a:latin typeface="Tahoma"/>
                <a:cs typeface="Tahoma"/>
              </a:rPr>
              <a:t>O</a:t>
            </a:r>
            <a:r>
              <a:rPr sz="3800" b="1" spc="-130" dirty="0">
                <a:latin typeface="Tahoma"/>
                <a:cs typeface="Tahoma"/>
              </a:rPr>
              <a:t> </a:t>
            </a:r>
            <a:r>
              <a:rPr sz="3800" b="1" spc="-70" dirty="0">
                <a:latin typeface="Tahoma"/>
                <a:cs typeface="Tahoma"/>
              </a:rPr>
              <a:t>D</a:t>
            </a:r>
            <a:r>
              <a:rPr sz="3800" b="1" spc="-210" dirty="0">
                <a:latin typeface="Tahoma"/>
                <a:cs typeface="Tahoma"/>
              </a:rPr>
              <a:t>E</a:t>
            </a:r>
            <a:r>
              <a:rPr sz="3800" b="1" spc="-130" dirty="0">
                <a:latin typeface="Tahoma"/>
                <a:cs typeface="Tahoma"/>
              </a:rPr>
              <a:t> </a:t>
            </a:r>
            <a:r>
              <a:rPr sz="3800" b="1" spc="-260" dirty="0">
                <a:latin typeface="Tahoma"/>
                <a:cs typeface="Tahoma"/>
              </a:rPr>
              <a:t>2023</a:t>
            </a:r>
            <a:r>
              <a:rPr sz="3800" b="1" spc="-105" dirty="0">
                <a:latin typeface="Tahoma"/>
                <a:cs typeface="Tahoma"/>
              </a:rPr>
              <a:t>.</a:t>
            </a:r>
            <a:endParaRPr sz="3800" dirty="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18288000" cy="10287000"/>
            <a:chOff x="0" y="0"/>
            <a:chExt cx="18288000" cy="10287000"/>
          </a:xfrm>
        </p:grpSpPr>
        <p:sp>
          <p:nvSpPr>
            <p:cNvPr id="3" name="object 3"/>
            <p:cNvSpPr/>
            <p:nvPr/>
          </p:nvSpPr>
          <p:spPr>
            <a:xfrm>
              <a:off x="0" y="8866237"/>
              <a:ext cx="18288000" cy="1421130"/>
            </a:xfrm>
            <a:custGeom>
              <a:avLst/>
              <a:gdLst/>
              <a:ahLst/>
              <a:cxnLst/>
              <a:rect l="l" t="t" r="r" b="b"/>
              <a:pathLst>
                <a:path w="18288000" h="1421129">
                  <a:moveTo>
                    <a:pt x="18287998" y="1420762"/>
                  </a:moveTo>
                  <a:lnTo>
                    <a:pt x="0" y="1420762"/>
                  </a:lnTo>
                  <a:lnTo>
                    <a:pt x="0" y="0"/>
                  </a:lnTo>
                  <a:lnTo>
                    <a:pt x="18287998" y="0"/>
                  </a:lnTo>
                  <a:lnTo>
                    <a:pt x="18287998" y="1420762"/>
                  </a:lnTo>
                  <a:close/>
                </a:path>
              </a:pathLst>
            </a:custGeom>
            <a:solidFill>
              <a:srgbClr val="2A5461"/>
            </a:solidFill>
          </p:spPr>
          <p:txBody>
            <a:bodyPr wrap="square" lIns="0" tIns="0" rIns="0" bIns="0" rtlCol="0"/>
            <a:lstStyle/>
            <a:p>
              <a:endParaRPr/>
            </a:p>
          </p:txBody>
        </p:sp>
        <p:pic>
          <p:nvPicPr>
            <p:cNvPr id="4" name="object 4"/>
            <p:cNvPicPr/>
            <p:nvPr/>
          </p:nvPicPr>
          <p:blipFill>
            <a:blip r:embed="rId2" cstate="print"/>
            <a:stretch>
              <a:fillRect/>
            </a:stretch>
          </p:blipFill>
          <p:spPr>
            <a:xfrm>
              <a:off x="0" y="0"/>
              <a:ext cx="6980025" cy="8867774"/>
            </a:xfrm>
            <a:prstGeom prst="rect">
              <a:avLst/>
            </a:prstGeom>
          </p:spPr>
        </p:pic>
      </p:grpSp>
      <p:sp>
        <p:nvSpPr>
          <p:cNvPr id="5" name="object 5"/>
          <p:cNvSpPr txBox="1">
            <a:spLocks noGrp="1"/>
          </p:cNvSpPr>
          <p:nvPr>
            <p:ph type="title"/>
          </p:nvPr>
        </p:nvSpPr>
        <p:spPr>
          <a:xfrm>
            <a:off x="7966101" y="1006475"/>
            <a:ext cx="1976120" cy="711200"/>
          </a:xfrm>
          <a:prstGeom prst="rect">
            <a:avLst/>
          </a:prstGeom>
        </p:spPr>
        <p:txBody>
          <a:bodyPr vert="horz" wrap="square" lIns="0" tIns="12700" rIns="0" bIns="0" rtlCol="0">
            <a:spAutoFit/>
          </a:bodyPr>
          <a:lstStyle/>
          <a:p>
            <a:pPr marL="12700">
              <a:lnSpc>
                <a:spcPct val="100000"/>
              </a:lnSpc>
              <a:spcBef>
                <a:spcPts val="100"/>
              </a:spcBef>
            </a:pPr>
            <a:r>
              <a:rPr sz="4500" b="1" spc="-275" dirty="0">
                <a:latin typeface="Tahoma"/>
                <a:cs typeface="Tahoma"/>
              </a:rPr>
              <a:t>INDICE</a:t>
            </a:r>
            <a:endParaRPr sz="4500">
              <a:latin typeface="Tahoma"/>
              <a:cs typeface="Tahoma"/>
            </a:endParaRPr>
          </a:p>
        </p:txBody>
      </p:sp>
      <p:pic>
        <p:nvPicPr>
          <p:cNvPr id="6" name="object 6"/>
          <p:cNvPicPr/>
          <p:nvPr/>
        </p:nvPicPr>
        <p:blipFill>
          <a:blip r:embed="rId3" cstate="print"/>
          <a:stretch>
            <a:fillRect/>
          </a:stretch>
        </p:blipFill>
        <p:spPr>
          <a:xfrm>
            <a:off x="8201050" y="3510406"/>
            <a:ext cx="85725" cy="85724"/>
          </a:xfrm>
          <a:prstGeom prst="rect">
            <a:avLst/>
          </a:prstGeom>
        </p:spPr>
      </p:pic>
      <p:pic>
        <p:nvPicPr>
          <p:cNvPr id="7" name="object 7"/>
          <p:cNvPicPr/>
          <p:nvPr/>
        </p:nvPicPr>
        <p:blipFill>
          <a:blip r:embed="rId3" cstate="print"/>
          <a:stretch>
            <a:fillRect/>
          </a:stretch>
        </p:blipFill>
        <p:spPr>
          <a:xfrm>
            <a:off x="8201050" y="3843781"/>
            <a:ext cx="85725" cy="85724"/>
          </a:xfrm>
          <a:prstGeom prst="rect">
            <a:avLst/>
          </a:prstGeom>
        </p:spPr>
      </p:pic>
      <p:pic>
        <p:nvPicPr>
          <p:cNvPr id="8" name="object 8"/>
          <p:cNvPicPr/>
          <p:nvPr/>
        </p:nvPicPr>
        <p:blipFill>
          <a:blip r:embed="rId3" cstate="print"/>
          <a:stretch>
            <a:fillRect/>
          </a:stretch>
        </p:blipFill>
        <p:spPr>
          <a:xfrm>
            <a:off x="8201050" y="4177156"/>
            <a:ext cx="85725" cy="85724"/>
          </a:xfrm>
          <a:prstGeom prst="rect">
            <a:avLst/>
          </a:prstGeom>
        </p:spPr>
      </p:pic>
      <p:pic>
        <p:nvPicPr>
          <p:cNvPr id="9" name="object 9"/>
          <p:cNvPicPr/>
          <p:nvPr/>
        </p:nvPicPr>
        <p:blipFill>
          <a:blip r:embed="rId3" cstate="print"/>
          <a:stretch>
            <a:fillRect/>
          </a:stretch>
        </p:blipFill>
        <p:spPr>
          <a:xfrm>
            <a:off x="8201050" y="4510531"/>
            <a:ext cx="85725" cy="85724"/>
          </a:xfrm>
          <a:prstGeom prst="rect">
            <a:avLst/>
          </a:prstGeom>
        </p:spPr>
      </p:pic>
      <p:pic>
        <p:nvPicPr>
          <p:cNvPr id="10" name="object 10"/>
          <p:cNvPicPr/>
          <p:nvPr/>
        </p:nvPicPr>
        <p:blipFill>
          <a:blip r:embed="rId3" cstate="print"/>
          <a:stretch>
            <a:fillRect/>
          </a:stretch>
        </p:blipFill>
        <p:spPr>
          <a:xfrm>
            <a:off x="8201050" y="4843906"/>
            <a:ext cx="85725" cy="85724"/>
          </a:xfrm>
          <a:prstGeom prst="rect">
            <a:avLst/>
          </a:prstGeom>
        </p:spPr>
      </p:pic>
      <p:pic>
        <p:nvPicPr>
          <p:cNvPr id="11" name="object 11"/>
          <p:cNvPicPr/>
          <p:nvPr/>
        </p:nvPicPr>
        <p:blipFill>
          <a:blip r:embed="rId3" cstate="print"/>
          <a:stretch>
            <a:fillRect/>
          </a:stretch>
        </p:blipFill>
        <p:spPr>
          <a:xfrm>
            <a:off x="8201050" y="5177281"/>
            <a:ext cx="85725" cy="85724"/>
          </a:xfrm>
          <a:prstGeom prst="rect">
            <a:avLst/>
          </a:prstGeom>
        </p:spPr>
      </p:pic>
      <p:pic>
        <p:nvPicPr>
          <p:cNvPr id="12" name="object 12"/>
          <p:cNvPicPr/>
          <p:nvPr/>
        </p:nvPicPr>
        <p:blipFill>
          <a:blip r:embed="rId3" cstate="print"/>
          <a:stretch>
            <a:fillRect/>
          </a:stretch>
        </p:blipFill>
        <p:spPr>
          <a:xfrm>
            <a:off x="8201050" y="5510656"/>
            <a:ext cx="85725" cy="85724"/>
          </a:xfrm>
          <a:prstGeom prst="rect">
            <a:avLst/>
          </a:prstGeom>
        </p:spPr>
      </p:pic>
      <p:pic>
        <p:nvPicPr>
          <p:cNvPr id="13" name="object 13"/>
          <p:cNvPicPr/>
          <p:nvPr/>
        </p:nvPicPr>
        <p:blipFill>
          <a:blip r:embed="rId3" cstate="print"/>
          <a:stretch>
            <a:fillRect/>
          </a:stretch>
        </p:blipFill>
        <p:spPr>
          <a:xfrm>
            <a:off x="8201050" y="5844031"/>
            <a:ext cx="85725" cy="85724"/>
          </a:xfrm>
          <a:prstGeom prst="rect">
            <a:avLst/>
          </a:prstGeom>
        </p:spPr>
      </p:pic>
      <p:sp>
        <p:nvSpPr>
          <p:cNvPr id="14" name="object 14"/>
          <p:cNvSpPr txBox="1"/>
          <p:nvPr/>
        </p:nvSpPr>
        <p:spPr>
          <a:xfrm>
            <a:off x="8414271" y="3336029"/>
            <a:ext cx="6668134" cy="2692400"/>
          </a:xfrm>
          <a:prstGeom prst="rect">
            <a:avLst/>
          </a:prstGeom>
        </p:spPr>
        <p:txBody>
          <a:bodyPr vert="horz" wrap="square" lIns="0" tIns="62865" rIns="0" bIns="0" rtlCol="0">
            <a:spAutoFit/>
          </a:bodyPr>
          <a:lstStyle/>
          <a:p>
            <a:pPr marL="12700">
              <a:lnSpc>
                <a:spcPct val="100000"/>
              </a:lnSpc>
              <a:spcBef>
                <a:spcPts val="495"/>
              </a:spcBef>
            </a:pPr>
            <a:r>
              <a:rPr sz="1850" spc="100" dirty="0">
                <a:solidFill>
                  <a:srgbClr val="2A5461"/>
                </a:solidFill>
                <a:latin typeface="Tahoma"/>
                <a:cs typeface="Tahoma"/>
              </a:rPr>
              <a:t>RESUMO</a:t>
            </a:r>
            <a:endParaRPr sz="1850">
              <a:latin typeface="Tahoma"/>
              <a:cs typeface="Tahoma"/>
            </a:endParaRPr>
          </a:p>
          <a:p>
            <a:pPr marL="12700" marR="1626235">
              <a:lnSpc>
                <a:spcPct val="118200"/>
              </a:lnSpc>
              <a:spcBef>
                <a:spcPts val="5"/>
              </a:spcBef>
            </a:pPr>
            <a:r>
              <a:rPr sz="1850" spc="30" dirty="0">
                <a:solidFill>
                  <a:srgbClr val="2A5461"/>
                </a:solidFill>
                <a:latin typeface="Tahoma"/>
                <a:cs typeface="Tahoma"/>
              </a:rPr>
              <a:t>FATORES</a:t>
            </a:r>
            <a:r>
              <a:rPr sz="1850" spc="-100" dirty="0">
                <a:solidFill>
                  <a:srgbClr val="2A5461"/>
                </a:solidFill>
                <a:latin typeface="Tahoma"/>
                <a:cs typeface="Tahoma"/>
              </a:rPr>
              <a:t> </a:t>
            </a:r>
            <a:r>
              <a:rPr sz="1850" spc="70" dirty="0">
                <a:solidFill>
                  <a:srgbClr val="2A5461"/>
                </a:solidFill>
                <a:latin typeface="Tahoma"/>
                <a:cs typeface="Tahoma"/>
              </a:rPr>
              <a:t>PARA</a:t>
            </a:r>
            <a:r>
              <a:rPr sz="1850" spc="-95" dirty="0">
                <a:solidFill>
                  <a:srgbClr val="2A5461"/>
                </a:solidFill>
                <a:latin typeface="Tahoma"/>
                <a:cs typeface="Tahoma"/>
              </a:rPr>
              <a:t> </a:t>
            </a:r>
            <a:r>
              <a:rPr sz="1850" spc="50" dirty="0">
                <a:solidFill>
                  <a:srgbClr val="2A5461"/>
                </a:solidFill>
                <a:latin typeface="Tahoma"/>
                <a:cs typeface="Tahoma"/>
              </a:rPr>
              <a:t>INSTAURAÇÃO</a:t>
            </a:r>
            <a:r>
              <a:rPr sz="1850" spc="-100" dirty="0">
                <a:solidFill>
                  <a:srgbClr val="2A5461"/>
                </a:solidFill>
                <a:latin typeface="Tahoma"/>
                <a:cs typeface="Tahoma"/>
              </a:rPr>
              <a:t> </a:t>
            </a:r>
            <a:r>
              <a:rPr sz="1850" spc="95" dirty="0">
                <a:solidFill>
                  <a:srgbClr val="2A5461"/>
                </a:solidFill>
                <a:latin typeface="Tahoma"/>
                <a:cs typeface="Tahoma"/>
              </a:rPr>
              <a:t>DA</a:t>
            </a:r>
            <a:r>
              <a:rPr sz="1850" spc="-95" dirty="0">
                <a:solidFill>
                  <a:srgbClr val="2A5461"/>
                </a:solidFill>
                <a:latin typeface="Tahoma"/>
                <a:cs typeface="Tahoma"/>
              </a:rPr>
              <a:t> </a:t>
            </a:r>
            <a:r>
              <a:rPr sz="1850" spc="70" dirty="0">
                <a:solidFill>
                  <a:srgbClr val="2A5461"/>
                </a:solidFill>
                <a:latin typeface="Tahoma"/>
                <a:cs typeface="Tahoma"/>
              </a:rPr>
              <a:t>COMISSÃO </a:t>
            </a:r>
            <a:r>
              <a:rPr sz="1850" spc="-565" dirty="0">
                <a:solidFill>
                  <a:srgbClr val="2A5461"/>
                </a:solidFill>
                <a:latin typeface="Tahoma"/>
                <a:cs typeface="Tahoma"/>
              </a:rPr>
              <a:t> </a:t>
            </a:r>
            <a:r>
              <a:rPr sz="1850" spc="-5" dirty="0">
                <a:solidFill>
                  <a:srgbClr val="2A5461"/>
                </a:solidFill>
                <a:latin typeface="Tahoma"/>
                <a:cs typeface="Tahoma"/>
              </a:rPr>
              <a:t>OBJETIVO</a:t>
            </a:r>
            <a:r>
              <a:rPr sz="1850" spc="-95" dirty="0">
                <a:solidFill>
                  <a:srgbClr val="2A5461"/>
                </a:solidFill>
                <a:latin typeface="Tahoma"/>
                <a:cs typeface="Tahoma"/>
              </a:rPr>
              <a:t> </a:t>
            </a:r>
            <a:r>
              <a:rPr sz="1850" spc="95" dirty="0">
                <a:solidFill>
                  <a:srgbClr val="2A5461"/>
                </a:solidFill>
                <a:latin typeface="Tahoma"/>
                <a:cs typeface="Tahoma"/>
              </a:rPr>
              <a:t>DA</a:t>
            </a:r>
            <a:r>
              <a:rPr sz="1850" spc="-90" dirty="0">
                <a:solidFill>
                  <a:srgbClr val="2A5461"/>
                </a:solidFill>
                <a:latin typeface="Tahoma"/>
                <a:cs typeface="Tahoma"/>
              </a:rPr>
              <a:t> </a:t>
            </a:r>
            <a:r>
              <a:rPr sz="1850" spc="70" dirty="0">
                <a:solidFill>
                  <a:srgbClr val="2A5461"/>
                </a:solidFill>
                <a:latin typeface="Tahoma"/>
                <a:cs typeface="Tahoma"/>
              </a:rPr>
              <a:t>COMISSÃO</a:t>
            </a:r>
            <a:endParaRPr sz="1850">
              <a:latin typeface="Tahoma"/>
              <a:cs typeface="Tahoma"/>
            </a:endParaRPr>
          </a:p>
          <a:p>
            <a:pPr marL="12700">
              <a:lnSpc>
                <a:spcPct val="100000"/>
              </a:lnSpc>
              <a:spcBef>
                <a:spcPts val="405"/>
              </a:spcBef>
            </a:pPr>
            <a:r>
              <a:rPr sz="1850" spc="30" dirty="0">
                <a:solidFill>
                  <a:srgbClr val="2A5461"/>
                </a:solidFill>
                <a:latin typeface="Tahoma"/>
                <a:cs typeface="Tahoma"/>
              </a:rPr>
              <a:t>CADEIA</a:t>
            </a:r>
            <a:r>
              <a:rPr sz="1850" spc="-120" dirty="0">
                <a:solidFill>
                  <a:srgbClr val="2A5461"/>
                </a:solidFill>
                <a:latin typeface="Tahoma"/>
                <a:cs typeface="Tahoma"/>
              </a:rPr>
              <a:t> </a:t>
            </a:r>
            <a:r>
              <a:rPr sz="1850" spc="60" dirty="0">
                <a:solidFill>
                  <a:srgbClr val="2A5461"/>
                </a:solidFill>
                <a:latin typeface="Tahoma"/>
                <a:cs typeface="Tahoma"/>
              </a:rPr>
              <a:t>DE</a:t>
            </a:r>
            <a:r>
              <a:rPr sz="1850" spc="-114" dirty="0">
                <a:solidFill>
                  <a:srgbClr val="2A5461"/>
                </a:solidFill>
                <a:latin typeface="Tahoma"/>
                <a:cs typeface="Tahoma"/>
              </a:rPr>
              <a:t> </a:t>
            </a:r>
            <a:r>
              <a:rPr sz="1850" spc="55" dirty="0">
                <a:solidFill>
                  <a:srgbClr val="2A5461"/>
                </a:solidFill>
                <a:latin typeface="Tahoma"/>
                <a:cs typeface="Tahoma"/>
              </a:rPr>
              <a:t>ABASTECIMENTO</a:t>
            </a:r>
            <a:endParaRPr sz="1850">
              <a:latin typeface="Tahoma"/>
              <a:cs typeface="Tahoma"/>
            </a:endParaRPr>
          </a:p>
          <a:p>
            <a:pPr marL="12700" marR="5080">
              <a:lnSpc>
                <a:spcPct val="118200"/>
              </a:lnSpc>
            </a:pPr>
            <a:r>
              <a:rPr sz="1850" spc="-40" dirty="0">
                <a:solidFill>
                  <a:srgbClr val="2A5461"/>
                </a:solidFill>
                <a:latin typeface="Tahoma"/>
                <a:cs typeface="Tahoma"/>
              </a:rPr>
              <a:t>LEI</a:t>
            </a:r>
            <a:r>
              <a:rPr sz="1850" spc="-90" dirty="0">
                <a:solidFill>
                  <a:srgbClr val="2A5461"/>
                </a:solidFill>
                <a:latin typeface="Tahoma"/>
                <a:cs typeface="Tahoma"/>
              </a:rPr>
              <a:t> </a:t>
            </a:r>
            <a:r>
              <a:rPr sz="1850" spc="-15" dirty="0">
                <a:solidFill>
                  <a:srgbClr val="2A5461"/>
                </a:solidFill>
                <a:latin typeface="Tahoma"/>
                <a:cs typeface="Tahoma"/>
              </a:rPr>
              <a:t>Nº</a:t>
            </a:r>
            <a:r>
              <a:rPr sz="1850" spc="-90" dirty="0">
                <a:solidFill>
                  <a:srgbClr val="2A5461"/>
                </a:solidFill>
                <a:latin typeface="Tahoma"/>
                <a:cs typeface="Tahoma"/>
              </a:rPr>
              <a:t> </a:t>
            </a:r>
            <a:r>
              <a:rPr sz="1850" spc="40" dirty="0">
                <a:solidFill>
                  <a:srgbClr val="2A5461"/>
                </a:solidFill>
                <a:latin typeface="Tahoma"/>
                <a:cs typeface="Tahoma"/>
              </a:rPr>
              <a:t>8.137/1990</a:t>
            </a:r>
            <a:r>
              <a:rPr sz="1850" spc="-90" dirty="0">
                <a:solidFill>
                  <a:srgbClr val="2A5461"/>
                </a:solidFill>
                <a:latin typeface="Tahoma"/>
                <a:cs typeface="Tahoma"/>
              </a:rPr>
              <a:t> </a:t>
            </a:r>
            <a:r>
              <a:rPr sz="1850" spc="-70" dirty="0">
                <a:solidFill>
                  <a:srgbClr val="2A5461"/>
                </a:solidFill>
                <a:latin typeface="Tahoma"/>
                <a:cs typeface="Tahoma"/>
              </a:rPr>
              <a:t>-</a:t>
            </a:r>
            <a:r>
              <a:rPr sz="1850" spc="-90" dirty="0">
                <a:solidFill>
                  <a:srgbClr val="2A5461"/>
                </a:solidFill>
                <a:latin typeface="Tahoma"/>
                <a:cs typeface="Tahoma"/>
              </a:rPr>
              <a:t> </a:t>
            </a:r>
            <a:r>
              <a:rPr sz="1850" spc="30" dirty="0">
                <a:solidFill>
                  <a:srgbClr val="2A5461"/>
                </a:solidFill>
                <a:latin typeface="Tahoma"/>
                <a:cs typeface="Tahoma"/>
              </a:rPr>
              <a:t>CRIMES</a:t>
            </a:r>
            <a:r>
              <a:rPr sz="1850" spc="-90" dirty="0">
                <a:solidFill>
                  <a:srgbClr val="2A5461"/>
                </a:solidFill>
                <a:latin typeface="Tahoma"/>
                <a:cs typeface="Tahoma"/>
              </a:rPr>
              <a:t> </a:t>
            </a:r>
            <a:r>
              <a:rPr sz="1850" spc="75" dirty="0">
                <a:solidFill>
                  <a:srgbClr val="2A5461"/>
                </a:solidFill>
                <a:latin typeface="Tahoma"/>
                <a:cs typeface="Tahoma"/>
              </a:rPr>
              <a:t>CONTRA</a:t>
            </a:r>
            <a:r>
              <a:rPr sz="1850" spc="-90" dirty="0">
                <a:solidFill>
                  <a:srgbClr val="2A5461"/>
                </a:solidFill>
                <a:latin typeface="Tahoma"/>
                <a:cs typeface="Tahoma"/>
              </a:rPr>
              <a:t> </a:t>
            </a:r>
            <a:r>
              <a:rPr sz="1850" spc="80" dirty="0">
                <a:solidFill>
                  <a:srgbClr val="2A5461"/>
                </a:solidFill>
                <a:latin typeface="Tahoma"/>
                <a:cs typeface="Tahoma"/>
              </a:rPr>
              <a:t>A</a:t>
            </a:r>
            <a:r>
              <a:rPr sz="1850" spc="-90" dirty="0">
                <a:solidFill>
                  <a:srgbClr val="2A5461"/>
                </a:solidFill>
                <a:latin typeface="Tahoma"/>
                <a:cs typeface="Tahoma"/>
              </a:rPr>
              <a:t> </a:t>
            </a:r>
            <a:r>
              <a:rPr sz="1850" spc="110" dirty="0">
                <a:solidFill>
                  <a:srgbClr val="2A5461"/>
                </a:solidFill>
                <a:latin typeface="Tahoma"/>
                <a:cs typeface="Tahoma"/>
              </a:rPr>
              <a:t>ORDEM</a:t>
            </a:r>
            <a:r>
              <a:rPr sz="1850" spc="-90" dirty="0">
                <a:solidFill>
                  <a:srgbClr val="2A5461"/>
                </a:solidFill>
                <a:latin typeface="Tahoma"/>
                <a:cs typeface="Tahoma"/>
              </a:rPr>
              <a:t> </a:t>
            </a:r>
            <a:r>
              <a:rPr sz="1850" spc="90" dirty="0">
                <a:solidFill>
                  <a:srgbClr val="2A5461"/>
                </a:solidFill>
                <a:latin typeface="Tahoma"/>
                <a:cs typeface="Tahoma"/>
              </a:rPr>
              <a:t>ECONÔMICA </a:t>
            </a:r>
            <a:r>
              <a:rPr sz="1850" spc="-565" dirty="0">
                <a:solidFill>
                  <a:srgbClr val="2A5461"/>
                </a:solidFill>
                <a:latin typeface="Tahoma"/>
                <a:cs typeface="Tahoma"/>
              </a:rPr>
              <a:t> </a:t>
            </a:r>
            <a:r>
              <a:rPr sz="1850" spc="-40" dirty="0">
                <a:solidFill>
                  <a:srgbClr val="2A5461"/>
                </a:solidFill>
                <a:latin typeface="Tahoma"/>
                <a:cs typeface="Tahoma"/>
              </a:rPr>
              <a:t>LEI</a:t>
            </a:r>
            <a:r>
              <a:rPr sz="1850" spc="-90" dirty="0">
                <a:solidFill>
                  <a:srgbClr val="2A5461"/>
                </a:solidFill>
                <a:latin typeface="Tahoma"/>
                <a:cs typeface="Tahoma"/>
              </a:rPr>
              <a:t> </a:t>
            </a:r>
            <a:r>
              <a:rPr sz="1850" spc="-15" dirty="0">
                <a:solidFill>
                  <a:srgbClr val="2A5461"/>
                </a:solidFill>
                <a:latin typeface="Tahoma"/>
                <a:cs typeface="Tahoma"/>
              </a:rPr>
              <a:t>Nº</a:t>
            </a:r>
            <a:r>
              <a:rPr sz="1850" spc="-90" dirty="0">
                <a:solidFill>
                  <a:srgbClr val="2A5461"/>
                </a:solidFill>
                <a:latin typeface="Tahoma"/>
                <a:cs typeface="Tahoma"/>
              </a:rPr>
              <a:t> </a:t>
            </a:r>
            <a:r>
              <a:rPr sz="1850" spc="40" dirty="0">
                <a:solidFill>
                  <a:srgbClr val="2A5461"/>
                </a:solidFill>
                <a:latin typeface="Tahoma"/>
                <a:cs typeface="Tahoma"/>
              </a:rPr>
              <a:t>12.529/2011</a:t>
            </a:r>
            <a:r>
              <a:rPr sz="1850" spc="-90" dirty="0">
                <a:solidFill>
                  <a:srgbClr val="2A5461"/>
                </a:solidFill>
                <a:latin typeface="Tahoma"/>
                <a:cs typeface="Tahoma"/>
              </a:rPr>
              <a:t> </a:t>
            </a:r>
            <a:r>
              <a:rPr sz="1850" spc="-70" dirty="0">
                <a:solidFill>
                  <a:srgbClr val="2A5461"/>
                </a:solidFill>
                <a:latin typeface="Tahoma"/>
                <a:cs typeface="Tahoma"/>
              </a:rPr>
              <a:t>-</a:t>
            </a:r>
            <a:r>
              <a:rPr sz="1850" spc="-90" dirty="0">
                <a:solidFill>
                  <a:srgbClr val="2A5461"/>
                </a:solidFill>
                <a:latin typeface="Tahoma"/>
                <a:cs typeface="Tahoma"/>
              </a:rPr>
              <a:t> </a:t>
            </a:r>
            <a:r>
              <a:rPr sz="1850" spc="-40" dirty="0">
                <a:solidFill>
                  <a:srgbClr val="2A5461"/>
                </a:solidFill>
                <a:latin typeface="Tahoma"/>
                <a:cs typeface="Tahoma"/>
              </a:rPr>
              <a:t>LEI</a:t>
            </a:r>
            <a:r>
              <a:rPr sz="1850" spc="-85" dirty="0">
                <a:solidFill>
                  <a:srgbClr val="2A5461"/>
                </a:solidFill>
                <a:latin typeface="Tahoma"/>
                <a:cs typeface="Tahoma"/>
              </a:rPr>
              <a:t> </a:t>
            </a:r>
            <a:r>
              <a:rPr sz="1850" spc="95" dirty="0">
                <a:solidFill>
                  <a:srgbClr val="2A5461"/>
                </a:solidFill>
                <a:latin typeface="Tahoma"/>
                <a:cs typeface="Tahoma"/>
              </a:rPr>
              <a:t>DA</a:t>
            </a:r>
            <a:r>
              <a:rPr sz="1850" spc="-90" dirty="0">
                <a:solidFill>
                  <a:srgbClr val="2A5461"/>
                </a:solidFill>
                <a:latin typeface="Tahoma"/>
                <a:cs typeface="Tahoma"/>
              </a:rPr>
              <a:t> </a:t>
            </a:r>
            <a:r>
              <a:rPr sz="1850" spc="65" dirty="0">
                <a:solidFill>
                  <a:srgbClr val="2A5461"/>
                </a:solidFill>
                <a:latin typeface="Tahoma"/>
                <a:cs typeface="Tahoma"/>
              </a:rPr>
              <a:t>CONCORRÊNCIA</a:t>
            </a:r>
            <a:endParaRPr sz="1850">
              <a:latin typeface="Tahoma"/>
              <a:cs typeface="Tahoma"/>
            </a:endParaRPr>
          </a:p>
          <a:p>
            <a:pPr marL="12700" marR="2765425">
              <a:lnSpc>
                <a:spcPct val="118200"/>
              </a:lnSpc>
            </a:pPr>
            <a:r>
              <a:rPr sz="1850" spc="100" dirty="0">
                <a:solidFill>
                  <a:srgbClr val="2A5461"/>
                </a:solidFill>
                <a:latin typeface="Tahoma"/>
                <a:cs typeface="Tahoma"/>
              </a:rPr>
              <a:t>ABUSO </a:t>
            </a:r>
            <a:r>
              <a:rPr sz="1850" spc="60" dirty="0">
                <a:solidFill>
                  <a:srgbClr val="2A5461"/>
                </a:solidFill>
                <a:latin typeface="Tahoma"/>
                <a:cs typeface="Tahoma"/>
              </a:rPr>
              <a:t>DE </a:t>
            </a:r>
            <a:r>
              <a:rPr sz="1850" spc="80" dirty="0">
                <a:solidFill>
                  <a:srgbClr val="2A5461"/>
                </a:solidFill>
                <a:latin typeface="Tahoma"/>
                <a:cs typeface="Tahoma"/>
              </a:rPr>
              <a:t>PODER </a:t>
            </a:r>
            <a:r>
              <a:rPr sz="1850" spc="100" dirty="0">
                <a:solidFill>
                  <a:srgbClr val="2A5461"/>
                </a:solidFill>
                <a:latin typeface="Tahoma"/>
                <a:cs typeface="Tahoma"/>
              </a:rPr>
              <a:t>ECONÔMICO </a:t>
            </a:r>
            <a:r>
              <a:rPr sz="1850" spc="105" dirty="0">
                <a:solidFill>
                  <a:srgbClr val="2A5461"/>
                </a:solidFill>
                <a:latin typeface="Tahoma"/>
                <a:cs typeface="Tahoma"/>
              </a:rPr>
              <a:t> </a:t>
            </a:r>
            <a:r>
              <a:rPr sz="1850" spc="25" dirty="0">
                <a:solidFill>
                  <a:srgbClr val="2A5461"/>
                </a:solidFill>
                <a:latin typeface="Tahoma"/>
                <a:cs typeface="Tahoma"/>
              </a:rPr>
              <a:t>IRREGULARIDADES</a:t>
            </a:r>
            <a:r>
              <a:rPr sz="1850" spc="-114" dirty="0">
                <a:solidFill>
                  <a:srgbClr val="2A5461"/>
                </a:solidFill>
                <a:latin typeface="Tahoma"/>
                <a:cs typeface="Tahoma"/>
              </a:rPr>
              <a:t> </a:t>
            </a:r>
            <a:r>
              <a:rPr sz="1850" spc="75" dirty="0">
                <a:solidFill>
                  <a:srgbClr val="2A5461"/>
                </a:solidFill>
                <a:latin typeface="Tahoma"/>
                <a:cs typeface="Tahoma"/>
              </a:rPr>
              <a:t>ENCONTRADAS</a:t>
            </a:r>
            <a:endParaRPr sz="1850">
              <a:latin typeface="Tahoma"/>
              <a:cs typeface="Tahoma"/>
            </a:endParaRPr>
          </a:p>
        </p:txBody>
      </p:sp>
      <p:sp>
        <p:nvSpPr>
          <p:cNvPr id="15" name="object 15"/>
          <p:cNvSpPr/>
          <p:nvPr/>
        </p:nvSpPr>
        <p:spPr>
          <a:xfrm>
            <a:off x="7978801" y="2033153"/>
            <a:ext cx="7867650" cy="114300"/>
          </a:xfrm>
          <a:custGeom>
            <a:avLst/>
            <a:gdLst/>
            <a:ahLst/>
            <a:cxnLst/>
            <a:rect l="l" t="t" r="r" b="b"/>
            <a:pathLst>
              <a:path w="7867650" h="114300">
                <a:moveTo>
                  <a:pt x="7867649" y="114299"/>
                </a:moveTo>
                <a:lnTo>
                  <a:pt x="0" y="114299"/>
                </a:lnTo>
                <a:lnTo>
                  <a:pt x="0" y="0"/>
                </a:lnTo>
                <a:lnTo>
                  <a:pt x="7867649" y="0"/>
                </a:lnTo>
                <a:lnTo>
                  <a:pt x="7867649" y="114299"/>
                </a:lnTo>
                <a:close/>
              </a:path>
            </a:pathLst>
          </a:custGeom>
          <a:solidFill>
            <a:srgbClr val="2A5461"/>
          </a:solid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808868" y="3"/>
            <a:ext cx="12706349" cy="8867774"/>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066800" y="1714500"/>
            <a:ext cx="15697200" cy="5864682"/>
          </a:xfrm>
          <a:prstGeom prst="rect">
            <a:avLst/>
          </a:prstGeom>
          <a:noFill/>
        </p:spPr>
        <p:txBody>
          <a:bodyPr wrap="square" rtlCol="0">
            <a:spAutoFit/>
          </a:bodyPr>
          <a:lstStyle/>
          <a:p>
            <a:pPr marL="12700" marR="5080" algn="ctr">
              <a:lnSpc>
                <a:spcPct val="115100"/>
              </a:lnSpc>
              <a:spcBef>
                <a:spcPts val="100"/>
              </a:spcBef>
            </a:pPr>
            <a:r>
              <a:rPr lang="pt-BR" sz="3800" b="1" spc="-260" dirty="0">
                <a:solidFill>
                  <a:srgbClr val="2A5461"/>
                </a:solidFill>
                <a:latin typeface="Tahoma"/>
                <a:ea typeface="+mj-ea"/>
                <a:cs typeface="Tahoma"/>
              </a:rPr>
              <a:t>BLOQUEIO OU LIMITAÇÃO DE PEDIDOS NOS DIAS IMEDIATAMENTE ANTERIORES AO REAJUSTE, MESMO COM ESTOQUE NOS TANQUES, DE FORMA A IMPOSSIBILITAR A COMPRA DO PRODUTO COM PREÇOS MAIS VANTAJOSOS PELOS POSTOS REVENDEDORES.</a:t>
            </a:r>
          </a:p>
          <a:p>
            <a:pPr marL="12700" marR="5080" algn="ctr">
              <a:lnSpc>
                <a:spcPct val="115100"/>
              </a:lnSpc>
              <a:spcBef>
                <a:spcPts val="100"/>
              </a:spcBef>
            </a:pPr>
            <a:endParaRPr lang="pt-BR" sz="3800" b="1" spc="-260" dirty="0">
              <a:solidFill>
                <a:srgbClr val="2A5461"/>
              </a:solidFill>
              <a:latin typeface="Tahoma"/>
              <a:ea typeface="+mj-ea"/>
              <a:cs typeface="Tahoma"/>
            </a:endParaRPr>
          </a:p>
          <a:p>
            <a:pPr marL="12700" marR="5080" algn="ctr">
              <a:lnSpc>
                <a:spcPct val="115100"/>
              </a:lnSpc>
              <a:spcBef>
                <a:spcPts val="100"/>
              </a:spcBef>
            </a:pPr>
            <a:endParaRPr lang="pt-BR" sz="3800" b="1" spc="-260" dirty="0">
              <a:solidFill>
                <a:srgbClr val="2A5461"/>
              </a:solidFill>
              <a:latin typeface="Tahoma"/>
              <a:ea typeface="+mj-ea"/>
              <a:cs typeface="Tahoma"/>
            </a:endParaRPr>
          </a:p>
          <a:p>
            <a:pPr marL="12700" marR="5080" algn="ctr">
              <a:lnSpc>
                <a:spcPct val="115100"/>
              </a:lnSpc>
              <a:spcBef>
                <a:spcPts val="100"/>
              </a:spcBef>
            </a:pPr>
            <a:r>
              <a:rPr lang="pt-BR" sz="3200" spc="-260" dirty="0">
                <a:solidFill>
                  <a:srgbClr val="2A5461"/>
                </a:solidFill>
                <a:latin typeface="Tahoma"/>
                <a:ea typeface="+mj-ea"/>
                <a:cs typeface="Tahoma"/>
              </a:rPr>
              <a:t>EXEMPLO : Vários foram os depoimentos de revendedores de combustíveis e até de representantes das distribuidoras dando conta dessa prática  ilícita, qual seja, o bloqueio das plataformas de pedidos para a compra de combustíveis às vésperas dos aumentos oficiais anunciados.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90600" y="495300"/>
            <a:ext cx="16154400" cy="8568500"/>
          </a:xfrm>
          <a:prstGeom prst="rect">
            <a:avLst/>
          </a:prstGeom>
          <a:noFill/>
        </p:spPr>
        <p:txBody>
          <a:bodyPr wrap="square" rtlCol="0">
            <a:spAutoFit/>
          </a:bodyPr>
          <a:lstStyle/>
          <a:p>
            <a:pPr marL="12700" marR="5080" algn="ctr">
              <a:lnSpc>
                <a:spcPct val="115100"/>
              </a:lnSpc>
              <a:spcBef>
                <a:spcPts val="100"/>
              </a:spcBef>
            </a:pPr>
            <a:r>
              <a:rPr lang="pt-BR" sz="3800" b="1" spc="-260" dirty="0">
                <a:solidFill>
                  <a:srgbClr val="2A5461"/>
                </a:solidFill>
                <a:latin typeface="Tahoma"/>
                <a:ea typeface="+mj-ea"/>
                <a:cs typeface="Tahoma"/>
              </a:rPr>
              <a:t>DESABASTECIMENTO DO MERCADO DE POSTOS NÃO BANDEIRADOS POR PARTE DAS DISTRIBUIDORAS,  MESMO COM ESTOQUE PARA A VENDA, DE FORMA A SUFOCAR ESTES REVENDEDORES, LEVANDO-OS A FIRMAR  CONTRATOS DE EXCLUSIVIDADE COM AS DISTRIBUIDORAS PARA GARANTIR O FORNECIMENTO DO PRODUTO, OCASIONANDO UMA CONCENTRAÇÃO AINDA MAIOR DO MERCADO DE DISTRIBUIÇÃO.</a:t>
            </a:r>
          </a:p>
          <a:p>
            <a:pPr marL="12700" marR="5080" algn="ctr">
              <a:lnSpc>
                <a:spcPct val="115100"/>
              </a:lnSpc>
              <a:spcBef>
                <a:spcPts val="100"/>
              </a:spcBef>
            </a:pPr>
            <a:endParaRPr lang="pt-BR" sz="3800" b="1" spc="-260" dirty="0">
              <a:solidFill>
                <a:srgbClr val="2A5461"/>
              </a:solidFill>
              <a:latin typeface="Tahoma"/>
              <a:ea typeface="+mj-ea"/>
              <a:cs typeface="Tahoma"/>
            </a:endParaRPr>
          </a:p>
          <a:p>
            <a:pPr algn="ctr"/>
            <a:r>
              <a:rPr lang="pt-BR" sz="3000" b="1" spc="-260" dirty="0">
                <a:solidFill>
                  <a:srgbClr val="2A5461"/>
                </a:solidFill>
                <a:latin typeface="Tahoma"/>
                <a:ea typeface="+mj-ea"/>
                <a:cs typeface="Tahoma"/>
              </a:rPr>
              <a:t>Art. 7° Constitui </a:t>
            </a:r>
            <a:r>
              <a:rPr lang="pt-BR" sz="3000" b="1" u="sng" spc="-260" dirty="0">
                <a:solidFill>
                  <a:srgbClr val="2A5461"/>
                </a:solidFill>
                <a:latin typeface="Tahoma"/>
                <a:ea typeface="+mj-ea"/>
                <a:cs typeface="Tahoma"/>
              </a:rPr>
              <a:t>CRIME</a:t>
            </a:r>
            <a:r>
              <a:rPr lang="pt-BR" sz="3000" b="1" spc="-260" dirty="0">
                <a:solidFill>
                  <a:srgbClr val="2A5461"/>
                </a:solidFill>
                <a:latin typeface="Tahoma"/>
                <a:ea typeface="+mj-ea"/>
                <a:cs typeface="Tahoma"/>
              </a:rPr>
              <a:t> contra as relações de consumo:</a:t>
            </a:r>
          </a:p>
          <a:p>
            <a:pPr algn="ctr"/>
            <a:br>
              <a:rPr lang="pt-BR" sz="2500" b="1" spc="-260" dirty="0">
                <a:solidFill>
                  <a:srgbClr val="2A5461"/>
                </a:solidFill>
                <a:latin typeface="Tahoma"/>
                <a:ea typeface="+mj-ea"/>
                <a:cs typeface="Tahoma"/>
              </a:rPr>
            </a:br>
            <a:r>
              <a:rPr lang="pt-BR" sz="2500" b="1" spc="-260" dirty="0">
                <a:solidFill>
                  <a:srgbClr val="2A5461"/>
                </a:solidFill>
                <a:latin typeface="Tahoma"/>
                <a:ea typeface="+mj-ea"/>
                <a:cs typeface="Tahoma"/>
              </a:rPr>
              <a:t>VI - sonegar insumos ou bens, recusando-se a vendê-los a quem pretenda comprá-los nas condições publicamente ofertadas, ou retê-los para o fim de especulação;</a:t>
            </a:r>
          </a:p>
          <a:p>
            <a:pPr algn="ctr"/>
            <a:endParaRPr lang="pt-BR" sz="2500" b="1" spc="-260" dirty="0">
              <a:solidFill>
                <a:srgbClr val="2A5461"/>
              </a:solidFill>
              <a:latin typeface="Tahoma"/>
              <a:ea typeface="+mj-ea"/>
              <a:cs typeface="Tahoma"/>
            </a:endParaRPr>
          </a:p>
          <a:p>
            <a:pPr algn="ctr"/>
            <a:r>
              <a:rPr lang="pt-BR" sz="2500" b="1" spc="-260" dirty="0">
                <a:solidFill>
                  <a:srgbClr val="2A5461"/>
                </a:solidFill>
                <a:latin typeface="Tahoma"/>
                <a:ea typeface="+mj-ea"/>
                <a:cs typeface="Tahoma"/>
              </a:rPr>
              <a:t>Pena - detenção, de 2 (dois) a 5 (cinco) anos, ou multa.</a:t>
            </a:r>
          </a:p>
          <a:p>
            <a:pPr marL="12700" marR="5080" algn="ctr">
              <a:lnSpc>
                <a:spcPct val="115100"/>
              </a:lnSpc>
              <a:spcBef>
                <a:spcPts val="100"/>
              </a:spcBef>
            </a:pPr>
            <a:endParaRPr lang="pt-BR" sz="3800" b="1" spc="-260" dirty="0">
              <a:solidFill>
                <a:srgbClr val="2A5461"/>
              </a:solidFill>
              <a:latin typeface="Tahoma"/>
              <a:ea typeface="+mj-ea"/>
              <a:cs typeface="Tahoma"/>
            </a:endParaRPr>
          </a:p>
          <a:p>
            <a:pPr marL="12700" marR="5080" algn="ctr">
              <a:lnSpc>
                <a:spcPct val="115100"/>
              </a:lnSpc>
              <a:spcBef>
                <a:spcPts val="100"/>
              </a:spcBef>
            </a:pPr>
            <a:endParaRPr lang="pt-BR" sz="3800" b="1" spc="-260" dirty="0">
              <a:solidFill>
                <a:srgbClr val="2A5461"/>
              </a:solidFill>
              <a:latin typeface="Tahoma"/>
              <a:ea typeface="+mj-ea"/>
              <a:cs typeface="Tahom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62000" y="647700"/>
            <a:ext cx="16535400" cy="7986802"/>
          </a:xfrm>
          <a:prstGeom prst="rect">
            <a:avLst/>
          </a:prstGeom>
          <a:noFill/>
        </p:spPr>
        <p:txBody>
          <a:bodyPr wrap="square" rtlCol="0">
            <a:spAutoFit/>
          </a:bodyPr>
          <a:lstStyle/>
          <a:p>
            <a:r>
              <a:rPr lang="pt-BR" sz="3500" b="1" spc="-260" dirty="0">
                <a:solidFill>
                  <a:srgbClr val="2A5461"/>
                </a:solidFill>
                <a:latin typeface="Tahoma"/>
                <a:cs typeface="Tahoma"/>
              </a:rPr>
              <a:t>DAS INFRAÇÕES À ORDEM ECONÔMICA:</a:t>
            </a:r>
          </a:p>
          <a:p>
            <a:endParaRPr lang="pt-BR" sz="3500" b="1" spc="-260" dirty="0">
              <a:solidFill>
                <a:srgbClr val="2A5461"/>
              </a:solidFill>
              <a:latin typeface="Tahoma"/>
              <a:cs typeface="Tahoma"/>
            </a:endParaRPr>
          </a:p>
          <a:p>
            <a:pPr algn="just"/>
            <a:r>
              <a:rPr lang="pt-BR" sz="2500" spc="-260" dirty="0">
                <a:solidFill>
                  <a:srgbClr val="2A5461"/>
                </a:solidFill>
                <a:latin typeface="Tahoma"/>
                <a:cs typeface="Tahoma"/>
              </a:rPr>
              <a:t>AS CONDUTAS ACIMA DESCRITAS, EM TESE, GERAM PREJUÍZOS DIRETOS E MANIFESTOS À CADEIA DE CONSUMO, APTOS A GARANTIREM LUCROS DESPROPORCIONAIS ÀS EMPRESAS DISTRIBUIDORAS. </a:t>
            </a:r>
          </a:p>
          <a:p>
            <a:pPr algn="just"/>
            <a:endParaRPr lang="pt-BR" sz="2500" spc="-260" dirty="0">
              <a:solidFill>
                <a:srgbClr val="2A5461"/>
              </a:solidFill>
              <a:latin typeface="Tahoma"/>
              <a:cs typeface="Tahoma"/>
            </a:endParaRPr>
          </a:p>
          <a:p>
            <a:pPr algn="just"/>
            <a:r>
              <a:rPr lang="pt-BR" sz="2500" spc="-260" dirty="0">
                <a:solidFill>
                  <a:srgbClr val="2A5461"/>
                </a:solidFill>
                <a:latin typeface="Tahoma"/>
                <a:cs typeface="Tahoma"/>
              </a:rPr>
              <a:t>TAIS PRÁTICAS, QUE PODEM OU NÃO SE CONSTITUIR EM CRIMES CONTRA A ORDEM ECONÔMICA, CERTAMENTE ESTÃO ABARCADAS NO QUE PRELECIONA O ARTIGO 36 DA LEI 12.529/2011: </a:t>
            </a:r>
          </a:p>
          <a:p>
            <a:pPr algn="just"/>
            <a:r>
              <a:rPr lang="pt-BR" sz="2500" b="1" spc="-260" dirty="0">
                <a:solidFill>
                  <a:srgbClr val="2A5461"/>
                </a:solidFill>
                <a:latin typeface="Tahoma"/>
                <a:cs typeface="Tahoma"/>
              </a:rPr>
              <a:t> </a:t>
            </a:r>
          </a:p>
          <a:p>
            <a:pPr algn="just"/>
            <a:r>
              <a:rPr lang="pt-BR" sz="2500" b="1" spc="-260" dirty="0">
                <a:solidFill>
                  <a:srgbClr val="2A5461"/>
                </a:solidFill>
                <a:latin typeface="Tahoma"/>
                <a:cs typeface="Tahoma"/>
              </a:rPr>
              <a:t>ART. 36. CONSTITUEM INFRAÇÃO DA ORDEM ECONÔMICA, INDEPENDENTEMENTE DE CULPA, OS ATOS SOB QUALQUER FORMA MANIFESTADOS, QUE TENHAM POR OBJETO OU POSSAM PRODUZIR OS SEGUINTES EFEITOS, AINDA QUE NÃO SEJAM ALCANÇADOS:</a:t>
            </a:r>
          </a:p>
          <a:p>
            <a:pPr algn="just"/>
            <a:endParaRPr lang="pt-BR" sz="2500" b="1" spc="-260" dirty="0">
              <a:solidFill>
                <a:srgbClr val="2A5461"/>
              </a:solidFill>
              <a:latin typeface="Tahoma"/>
              <a:cs typeface="Tahoma"/>
            </a:endParaRPr>
          </a:p>
          <a:p>
            <a:pPr algn="just"/>
            <a:r>
              <a:rPr lang="pt-BR" sz="2500" b="1" spc="-260" dirty="0">
                <a:solidFill>
                  <a:srgbClr val="2A5461"/>
                </a:solidFill>
                <a:latin typeface="Tahoma"/>
                <a:cs typeface="Tahoma"/>
              </a:rPr>
              <a:t>I - LIMITAR, FALSEAR OU DE QUALQUER FORMA PREJUDICAR A LIVRE CONCORRÊNCIA OU A LIVRE INICIATIVA;</a:t>
            </a:r>
          </a:p>
          <a:p>
            <a:pPr algn="just"/>
            <a:endParaRPr lang="pt-BR" sz="2500" b="1" spc="-260" dirty="0">
              <a:solidFill>
                <a:srgbClr val="2A5461"/>
              </a:solidFill>
              <a:latin typeface="Tahoma"/>
              <a:cs typeface="Tahoma"/>
            </a:endParaRPr>
          </a:p>
          <a:p>
            <a:pPr algn="just"/>
            <a:r>
              <a:rPr lang="pt-BR" sz="2500" b="1" spc="-260" dirty="0">
                <a:solidFill>
                  <a:srgbClr val="2A5461"/>
                </a:solidFill>
                <a:latin typeface="Tahoma"/>
                <a:cs typeface="Tahoma"/>
              </a:rPr>
              <a:t>II - DOMINAR MERCADO RELEVANTE DE BENS OU SERVIÇOS;</a:t>
            </a:r>
          </a:p>
          <a:p>
            <a:pPr algn="just"/>
            <a:endParaRPr lang="pt-BR" sz="2500" b="1" spc="-260" dirty="0">
              <a:solidFill>
                <a:srgbClr val="2A5461"/>
              </a:solidFill>
              <a:latin typeface="Tahoma"/>
              <a:cs typeface="Tahoma"/>
            </a:endParaRPr>
          </a:p>
          <a:p>
            <a:pPr algn="just"/>
            <a:r>
              <a:rPr lang="pt-BR" sz="2500" b="1" spc="-260" dirty="0">
                <a:solidFill>
                  <a:srgbClr val="2A5461"/>
                </a:solidFill>
                <a:latin typeface="Tahoma"/>
                <a:cs typeface="Tahoma"/>
              </a:rPr>
              <a:t>III - AUMENTAR ARBITRARIAMENTE OS LUCROS; E</a:t>
            </a:r>
          </a:p>
          <a:p>
            <a:pPr algn="just"/>
            <a:endParaRPr lang="pt-BR" sz="2500" b="1" spc="-260" dirty="0">
              <a:solidFill>
                <a:srgbClr val="2A5461"/>
              </a:solidFill>
              <a:latin typeface="Tahoma"/>
              <a:cs typeface="Tahoma"/>
            </a:endParaRPr>
          </a:p>
          <a:p>
            <a:pPr algn="just"/>
            <a:r>
              <a:rPr lang="pt-BR" sz="2500" b="1" spc="-260" dirty="0">
                <a:solidFill>
                  <a:srgbClr val="2A5461"/>
                </a:solidFill>
                <a:latin typeface="Tahoma"/>
                <a:cs typeface="Tahoma"/>
              </a:rPr>
              <a:t>IV - EXERCER DE FORMA ABUSIVA POSIÇÃO DOMINANTE.</a:t>
            </a:r>
            <a:endParaRPr lang="pt-BR" sz="3500" b="1" spc="-260" dirty="0">
              <a:solidFill>
                <a:srgbClr val="2A5461"/>
              </a:solidFill>
              <a:latin typeface="Tahoma"/>
              <a:cs typeface="Tahoma"/>
            </a:endParaRP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5800" y="800100"/>
            <a:ext cx="16230600" cy="5401479"/>
          </a:xfrm>
          <a:prstGeom prst="rect">
            <a:avLst/>
          </a:prstGeom>
          <a:noFill/>
        </p:spPr>
        <p:txBody>
          <a:bodyPr wrap="square" rtlCol="0">
            <a:spAutoFit/>
          </a:bodyPr>
          <a:lstStyle/>
          <a:p>
            <a:pPr algn="ctr"/>
            <a:endParaRPr lang="pt-BR" sz="3500" b="1" spc="-260" dirty="0">
              <a:solidFill>
                <a:srgbClr val="2A5461"/>
              </a:solidFill>
              <a:latin typeface="Tahoma"/>
              <a:cs typeface="Tahoma"/>
            </a:endParaRPr>
          </a:p>
          <a:p>
            <a:pPr algn="ctr"/>
            <a:endParaRPr lang="pt-BR" sz="3500" b="1" spc="-260" dirty="0">
              <a:solidFill>
                <a:srgbClr val="2A5461"/>
              </a:solidFill>
              <a:latin typeface="Tahoma"/>
              <a:cs typeface="Tahoma"/>
            </a:endParaRPr>
          </a:p>
          <a:p>
            <a:pPr algn="ctr"/>
            <a:r>
              <a:rPr lang="pt-BR" sz="3500" b="1" spc="-260" dirty="0">
                <a:solidFill>
                  <a:srgbClr val="2A5461"/>
                </a:solidFill>
                <a:latin typeface="Tahoma"/>
                <a:cs typeface="Tahoma"/>
              </a:rPr>
              <a:t>DAS MEDIDAS A SEREM ADOTADAS POR ESTA COMISSÃO CONJUNTA PROCESSANTE, DIANTE DE TUDO QUE FORA CONSTATADO:</a:t>
            </a:r>
          </a:p>
          <a:p>
            <a:pPr algn="ctr"/>
            <a:endParaRPr lang="pt-BR" sz="3500" b="1" spc="-260" dirty="0">
              <a:solidFill>
                <a:srgbClr val="2A5461"/>
              </a:solidFill>
              <a:latin typeface="Verdana" pitchFamily="34" charset="0"/>
              <a:ea typeface="Verdana" pitchFamily="34" charset="0"/>
              <a:cs typeface="Tahoma"/>
            </a:endParaRPr>
          </a:p>
          <a:p>
            <a:pPr algn="ctr"/>
            <a:endParaRPr lang="pt-BR" sz="3500" b="1" spc="-260" dirty="0">
              <a:solidFill>
                <a:srgbClr val="2A5461"/>
              </a:solidFill>
              <a:latin typeface="Verdana" pitchFamily="34" charset="0"/>
              <a:ea typeface="Verdana" pitchFamily="34" charset="0"/>
              <a:cs typeface="Tahoma"/>
            </a:endParaRPr>
          </a:p>
          <a:p>
            <a:pPr lvl="0" algn="just"/>
            <a:r>
              <a:rPr lang="pt-BR" sz="3200" spc="-260" dirty="0">
                <a:solidFill>
                  <a:srgbClr val="2A5461"/>
                </a:solidFill>
                <a:latin typeface="Verdana" pitchFamily="34" charset="0"/>
                <a:ea typeface="Verdana" pitchFamily="34" charset="0"/>
                <a:cs typeface="Tahoma"/>
              </a:rPr>
              <a:t>1. Expedição de Auto de Infração em desfavor das distribuidoras, no âmbito de abrangência e competência de cada órgão administrativo de proteção e defesa dos consumidores. </a:t>
            </a:r>
          </a:p>
          <a:p>
            <a:pPr algn="ctr"/>
            <a:endParaRPr lang="pt-BR" sz="3500" b="1" spc="-260" dirty="0">
              <a:solidFill>
                <a:srgbClr val="2A5461"/>
              </a:solidFill>
              <a:latin typeface="Tahoma"/>
              <a:cs typeface="Tahoma"/>
            </a:endParaRPr>
          </a:p>
          <a:p>
            <a:pPr algn="ctr"/>
            <a:endParaRPr lang="pt-BR" dirty="0"/>
          </a:p>
          <a:p>
            <a:pPr algn="ct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914400" y="266700"/>
            <a:ext cx="15697200" cy="9264075"/>
          </a:xfrm>
          <a:prstGeom prst="rect">
            <a:avLst/>
          </a:prstGeom>
          <a:noFill/>
        </p:spPr>
        <p:txBody>
          <a:bodyPr wrap="square" rtlCol="0">
            <a:spAutoFit/>
          </a:bodyPr>
          <a:lstStyle/>
          <a:p>
            <a:pPr algn="ctr"/>
            <a:endParaRPr lang="pt-BR" sz="3200" b="1" spc="-260" dirty="0">
              <a:solidFill>
                <a:srgbClr val="2A5461"/>
              </a:solidFill>
              <a:latin typeface="Tahoma"/>
              <a:cs typeface="Tahoma"/>
            </a:endParaRPr>
          </a:p>
          <a:p>
            <a:pPr lvl="0" algn="just"/>
            <a:r>
              <a:rPr lang="pt-BR" sz="3200" spc="-260" dirty="0">
                <a:solidFill>
                  <a:srgbClr val="2A5461"/>
                </a:solidFill>
                <a:latin typeface="Verdana" pitchFamily="34" charset="0"/>
                <a:ea typeface="Verdana" pitchFamily="34" charset="0"/>
                <a:cs typeface="Tahoma"/>
              </a:rPr>
              <a:t>2. Que seja expedida notificação para as distribuidoras para que adotem, DE IMEDIATO, as seguintes providências:</a:t>
            </a:r>
          </a:p>
          <a:p>
            <a:pPr algn="just"/>
            <a:r>
              <a:rPr lang="pt-BR" sz="2500" spc="-260" dirty="0">
                <a:solidFill>
                  <a:srgbClr val="2A5461"/>
                </a:solidFill>
                <a:latin typeface="Verdana" pitchFamily="34" charset="0"/>
                <a:ea typeface="Verdana" pitchFamily="34" charset="0"/>
                <a:cs typeface="Tahoma"/>
              </a:rPr>
              <a:t> </a:t>
            </a:r>
          </a:p>
          <a:p>
            <a:pPr algn="just"/>
            <a:r>
              <a:rPr lang="pt-BR" sz="2500" b="1" spc="-260" dirty="0">
                <a:solidFill>
                  <a:srgbClr val="2A5461"/>
                </a:solidFill>
                <a:latin typeface="Verdana" pitchFamily="34" charset="0"/>
                <a:ea typeface="Verdana" pitchFamily="34" charset="0"/>
                <a:cs typeface="Tahoma"/>
              </a:rPr>
              <a:t>- Permitam que os postos bandeirados e não bandeirados possam realizar compra de seus produtos, quando houver disponibilidade de estoque, garantido o abastecimento dos revendedores detentores de contratos de exclusividade a fim de evitar prejuízos aos consumidores de forma difusa.</a:t>
            </a:r>
          </a:p>
          <a:p>
            <a:pPr algn="just"/>
            <a:r>
              <a:rPr lang="pt-BR" sz="2500" b="1" spc="-260" dirty="0">
                <a:solidFill>
                  <a:srgbClr val="2A5461"/>
                </a:solidFill>
                <a:latin typeface="Verdana" pitchFamily="34" charset="0"/>
                <a:ea typeface="Verdana" pitchFamily="34" charset="0"/>
                <a:cs typeface="Tahoma"/>
              </a:rPr>
              <a:t> </a:t>
            </a:r>
          </a:p>
          <a:p>
            <a:pPr algn="just"/>
            <a:r>
              <a:rPr lang="pt-BR" sz="2500" b="1" spc="-260" dirty="0">
                <a:solidFill>
                  <a:srgbClr val="2A5461"/>
                </a:solidFill>
                <a:latin typeface="Verdana" pitchFamily="34" charset="0"/>
                <a:ea typeface="Verdana" pitchFamily="34" charset="0"/>
                <a:cs typeface="Tahoma"/>
              </a:rPr>
              <a:t>- Que o valor de oferta divulgado por seus vendedores por qualquer meio ou em suas plataformas oficiais, em caso de pedido efetivado pelo revendedor, sejam mantidos por no mínimo 24hrs, não podendo nesse período haver diferenciação no valor do pedido e o valor do produto faturado;</a:t>
            </a:r>
          </a:p>
          <a:p>
            <a:pPr algn="just"/>
            <a:r>
              <a:rPr lang="pt-BR" sz="2500" b="1" spc="-260" dirty="0">
                <a:solidFill>
                  <a:srgbClr val="2A5461"/>
                </a:solidFill>
                <a:latin typeface="Verdana" pitchFamily="34" charset="0"/>
                <a:ea typeface="Verdana" pitchFamily="34" charset="0"/>
                <a:cs typeface="Tahoma"/>
              </a:rPr>
              <a:t> </a:t>
            </a:r>
          </a:p>
          <a:p>
            <a:pPr algn="just"/>
            <a:r>
              <a:rPr lang="pt-BR" sz="2500" b="1" spc="-260" dirty="0">
                <a:solidFill>
                  <a:srgbClr val="2A5461"/>
                </a:solidFill>
                <a:latin typeface="Verdana" pitchFamily="34" charset="0"/>
                <a:ea typeface="Verdana" pitchFamily="34" charset="0"/>
                <a:cs typeface="Tahoma"/>
              </a:rPr>
              <a:t>- Que o repasse do aumento da Petrobrás às revendedoras só possam ser realizados de forma justificada e lastreada em uma política uniforme de precificação, com padrão único para as diferentes oscilações dos preços do produto nas refinarias e/ou usinas. </a:t>
            </a:r>
          </a:p>
          <a:p>
            <a:pPr algn="just"/>
            <a:r>
              <a:rPr lang="pt-BR" sz="2500" b="1" spc="-260" dirty="0">
                <a:solidFill>
                  <a:srgbClr val="2A5461"/>
                </a:solidFill>
                <a:latin typeface="Verdana" pitchFamily="34" charset="0"/>
                <a:ea typeface="Verdana" pitchFamily="34" charset="0"/>
                <a:cs typeface="Tahoma"/>
              </a:rPr>
              <a:t> </a:t>
            </a:r>
          </a:p>
          <a:p>
            <a:pPr algn="just"/>
            <a:r>
              <a:rPr lang="pt-BR" sz="2500" b="1" spc="-260" dirty="0">
                <a:solidFill>
                  <a:srgbClr val="2A5461"/>
                </a:solidFill>
                <a:latin typeface="Verdana" pitchFamily="34" charset="0"/>
                <a:ea typeface="Verdana" pitchFamily="34" charset="0"/>
                <a:cs typeface="Tahoma"/>
              </a:rPr>
              <a:t>- Que não promova qualquer tipo de bloqueio e/ou qualquer outro </a:t>
            </a:r>
            <a:r>
              <a:rPr lang="pt-BR" sz="2500" b="1" spc="-260" dirty="0" err="1">
                <a:solidFill>
                  <a:srgbClr val="2A5461"/>
                </a:solidFill>
                <a:latin typeface="Verdana" pitchFamily="34" charset="0"/>
                <a:ea typeface="Verdana" pitchFamily="34" charset="0"/>
                <a:cs typeface="Tahoma"/>
              </a:rPr>
              <a:t>dificultador</a:t>
            </a:r>
            <a:r>
              <a:rPr lang="pt-BR" sz="2500" b="1" spc="-260" dirty="0">
                <a:solidFill>
                  <a:srgbClr val="2A5461"/>
                </a:solidFill>
                <a:latin typeface="Verdana" pitchFamily="34" charset="0"/>
                <a:ea typeface="Verdana" pitchFamily="34" charset="0"/>
                <a:cs typeface="Tahoma"/>
              </a:rPr>
              <a:t> para realização de pedidos quando do anúncio oficial de aumento por parte da Petrobrás; e</a:t>
            </a:r>
          </a:p>
          <a:p>
            <a:pPr algn="just"/>
            <a:r>
              <a:rPr lang="pt-BR" sz="2500" b="1" spc="-260" dirty="0">
                <a:solidFill>
                  <a:srgbClr val="2A5461"/>
                </a:solidFill>
                <a:latin typeface="Verdana" pitchFamily="34" charset="0"/>
                <a:ea typeface="Verdana" pitchFamily="34" charset="0"/>
                <a:cs typeface="Tahoma"/>
              </a:rPr>
              <a:t> </a:t>
            </a:r>
          </a:p>
          <a:p>
            <a:pPr algn="just"/>
            <a:r>
              <a:rPr lang="pt-BR" sz="2500" b="1" spc="-260" dirty="0">
                <a:solidFill>
                  <a:srgbClr val="2A5461"/>
                </a:solidFill>
                <a:latin typeface="Verdana" pitchFamily="34" charset="0"/>
                <a:ea typeface="Verdana" pitchFamily="34" charset="0"/>
                <a:cs typeface="Tahoma"/>
              </a:rPr>
              <a:t>- Que dê absoluta transparência ao estoque diário de combustível de sua titularidade existente na base de </a:t>
            </a:r>
            <a:r>
              <a:rPr lang="pt-BR" sz="2500" b="1" spc="-260" dirty="0" err="1">
                <a:solidFill>
                  <a:srgbClr val="2A5461"/>
                </a:solidFill>
                <a:latin typeface="Verdana" pitchFamily="34" charset="0"/>
                <a:ea typeface="Verdana" pitchFamily="34" charset="0"/>
                <a:cs typeface="Tahoma"/>
              </a:rPr>
              <a:t>Cabedelo-PB</a:t>
            </a:r>
            <a:r>
              <a:rPr lang="pt-BR" sz="2500" b="1" spc="-260" dirty="0">
                <a:solidFill>
                  <a:srgbClr val="2A5461"/>
                </a:solidFill>
                <a:latin typeface="Verdana" pitchFamily="34" charset="0"/>
                <a:ea typeface="Verdana" pitchFamily="34" charset="0"/>
                <a:cs typeface="Tahoma"/>
              </a:rPr>
              <a:t>.</a:t>
            </a:r>
          </a:p>
          <a:p>
            <a:pPr lvl="0" algn="just"/>
            <a:r>
              <a:rPr lang="pt-BR" sz="2500" b="1" spc="-260" dirty="0">
                <a:solidFill>
                  <a:srgbClr val="2A5461"/>
                </a:solidFill>
                <a:latin typeface="Verdana" pitchFamily="34" charset="0"/>
                <a:ea typeface="Verdana" pitchFamily="34" charset="0"/>
                <a:cs typeface="Tahoma"/>
              </a:rPr>
              <a:t> </a:t>
            </a:r>
          </a:p>
          <a:p>
            <a:endParaRPr lang="pt-BR" sz="2500" dirty="0">
              <a:latin typeface="Verdana" pitchFamily="34" charset="0"/>
              <a:ea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66800" y="1181100"/>
            <a:ext cx="16154400" cy="2554545"/>
          </a:xfrm>
          <a:prstGeom prst="rect">
            <a:avLst/>
          </a:prstGeom>
          <a:noFill/>
        </p:spPr>
        <p:txBody>
          <a:bodyPr wrap="square" rtlCol="0">
            <a:spAutoFit/>
          </a:bodyPr>
          <a:lstStyle/>
          <a:p>
            <a:pPr algn="just"/>
            <a:r>
              <a:rPr lang="pt-BR" sz="3200" b="1" spc="-260" dirty="0">
                <a:solidFill>
                  <a:srgbClr val="2A5461"/>
                </a:solidFill>
                <a:latin typeface="Verdana" pitchFamily="34" charset="0"/>
                <a:ea typeface="Verdana" pitchFamily="34" charset="0"/>
                <a:cs typeface="Tahoma"/>
              </a:rPr>
              <a:t>3. Encaminhamento da íntegra deste relatório e de todo o apurado  para os órgãos competentes para a devida apuração administrativa, cível e criminal, quais sejam: Secretaria Nacional do Consumidor – SENACON, Agência Nacional do Petróleo – ANP, CADE, Ministério Público Federal, Ministério Público do Estado da Paraíba, POLÍCIA CIVIL e PROCONSBRASIL.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Desenho de personagem de desenho animado&#10;&#10;Descrição gerada automaticamente com confiança média">
            <a:extLst>
              <a:ext uri="{FF2B5EF4-FFF2-40B4-BE49-F238E27FC236}">
                <a16:creationId xmlns:a16="http://schemas.microsoft.com/office/drawing/2014/main" id="{C8E6A39D-0AE4-DE78-6BCD-F3A7553DCFFB}"/>
              </a:ext>
            </a:extLst>
          </p:cNvPr>
          <p:cNvPicPr>
            <a:picLocks noChangeAspect="1"/>
          </p:cNvPicPr>
          <p:nvPr/>
        </p:nvPicPr>
        <p:blipFill rotWithShape="1">
          <a:blip r:embed="rId2">
            <a:extLst>
              <a:ext uri="{28A0092B-C50C-407E-A947-70E740481C1C}">
                <a14:useLocalDpi xmlns:a14="http://schemas.microsoft.com/office/drawing/2010/main" val="0"/>
              </a:ext>
            </a:extLst>
          </a:blip>
          <a:srcRect l="20609" t="20426" r="4450" b="11489"/>
          <a:stretch/>
        </p:blipFill>
        <p:spPr>
          <a:xfrm>
            <a:off x="1295400" y="876300"/>
            <a:ext cx="3048000" cy="1524001"/>
          </a:xfrm>
          <a:prstGeom prst="rect">
            <a:avLst/>
          </a:prstGeom>
        </p:spPr>
      </p:pic>
      <p:pic>
        <p:nvPicPr>
          <p:cNvPr id="5" name="Imagem 4" descr="Logotipo, nome da empresa&#10;&#10;Descrição gerada automaticamente">
            <a:extLst>
              <a:ext uri="{FF2B5EF4-FFF2-40B4-BE49-F238E27FC236}">
                <a16:creationId xmlns:a16="http://schemas.microsoft.com/office/drawing/2014/main" id="{B99E8C20-574D-182E-9A3D-5109DF5ED81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0166" b="29006"/>
          <a:stretch/>
        </p:blipFill>
        <p:spPr>
          <a:xfrm>
            <a:off x="4952999" y="952500"/>
            <a:ext cx="3392557" cy="1219200"/>
          </a:xfrm>
          <a:prstGeom prst="rect">
            <a:avLst/>
          </a:prstGeom>
        </p:spPr>
      </p:pic>
      <p:pic>
        <p:nvPicPr>
          <p:cNvPr id="7" name="Imagem 6" descr="Logotipo&#10;&#10;Descrição gerada automaticamente com confiança média">
            <a:extLst>
              <a:ext uri="{FF2B5EF4-FFF2-40B4-BE49-F238E27FC236}">
                <a16:creationId xmlns:a16="http://schemas.microsoft.com/office/drawing/2014/main" id="{6C7CDB7B-2AAF-4C22-818D-77D5F620F2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7401" y="504470"/>
            <a:ext cx="1905000" cy="2292964"/>
          </a:xfrm>
          <a:prstGeom prst="rect">
            <a:avLst/>
          </a:prstGeom>
        </p:spPr>
      </p:pic>
      <p:pic>
        <p:nvPicPr>
          <p:cNvPr id="9" name="Imagem 8" descr="Logotipo&#10;&#10;Descrição gerada automaticamente">
            <a:extLst>
              <a:ext uri="{FF2B5EF4-FFF2-40B4-BE49-F238E27FC236}">
                <a16:creationId xmlns:a16="http://schemas.microsoft.com/office/drawing/2014/main" id="{549A102E-8F78-7805-8A2C-65ECAA83A1E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3281" t="19737" r="16406" b="31579"/>
          <a:stretch/>
        </p:blipFill>
        <p:spPr>
          <a:xfrm>
            <a:off x="13121165" y="1075970"/>
            <a:ext cx="2757965" cy="1133830"/>
          </a:xfrm>
          <a:prstGeom prst="rect">
            <a:avLst/>
          </a:prstGeom>
        </p:spPr>
      </p:pic>
      <p:pic>
        <p:nvPicPr>
          <p:cNvPr id="11" name="Imagem 10" descr="Logotipo&#10;&#10;Descrição gerada automaticamente">
            <a:extLst>
              <a:ext uri="{FF2B5EF4-FFF2-40B4-BE49-F238E27FC236}">
                <a16:creationId xmlns:a16="http://schemas.microsoft.com/office/drawing/2014/main" id="{2D98E76F-D898-0366-AC59-2CF4A347A64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71625" y="3514725"/>
            <a:ext cx="2495550" cy="1123950"/>
          </a:xfrm>
          <a:prstGeom prst="rect">
            <a:avLst/>
          </a:prstGeom>
        </p:spPr>
      </p:pic>
      <p:pic>
        <p:nvPicPr>
          <p:cNvPr id="13" name="Imagem 12" descr="Logotipo, nome da empresa&#10;&#10;Descrição gerada automaticamente">
            <a:extLst>
              <a:ext uri="{FF2B5EF4-FFF2-40B4-BE49-F238E27FC236}">
                <a16:creationId xmlns:a16="http://schemas.microsoft.com/office/drawing/2014/main" id="{A9DFBF06-7249-1721-1336-C0CF26D677EE}"/>
              </a:ext>
            </a:extLst>
          </p:cNvPr>
          <p:cNvPicPr>
            <a:picLocks noChangeAspect="1"/>
          </p:cNvPicPr>
          <p:nvPr/>
        </p:nvPicPr>
        <p:blipFill rotWithShape="1">
          <a:blip r:embed="rId7">
            <a:extLst>
              <a:ext uri="{28A0092B-C50C-407E-A947-70E740481C1C}">
                <a14:useLocalDpi xmlns:a14="http://schemas.microsoft.com/office/drawing/2010/main" val="0"/>
              </a:ext>
            </a:extLst>
          </a:blip>
          <a:srcRect l="14844" t="28917" r="12500" b="32430"/>
          <a:stretch/>
        </p:blipFill>
        <p:spPr>
          <a:xfrm>
            <a:off x="4943817" y="3302000"/>
            <a:ext cx="3435927" cy="1219200"/>
          </a:xfrm>
          <a:prstGeom prst="rect">
            <a:avLst/>
          </a:prstGeom>
        </p:spPr>
      </p:pic>
      <p:pic>
        <p:nvPicPr>
          <p:cNvPr id="15" name="Imagem 14" descr="Uma imagem contendo Gráfico&#10;&#10;Descrição gerada automaticamente">
            <a:extLst>
              <a:ext uri="{FF2B5EF4-FFF2-40B4-BE49-F238E27FC236}">
                <a16:creationId xmlns:a16="http://schemas.microsoft.com/office/drawing/2014/main" id="{2124EAC9-37BA-D037-E14C-A694A98FFD98}"/>
              </a:ext>
            </a:extLst>
          </p:cNvPr>
          <p:cNvPicPr>
            <a:picLocks noChangeAspect="1"/>
          </p:cNvPicPr>
          <p:nvPr/>
        </p:nvPicPr>
        <p:blipFill rotWithShape="1">
          <a:blip r:embed="rId8">
            <a:extLst>
              <a:ext uri="{28A0092B-C50C-407E-A947-70E740481C1C}">
                <a14:useLocalDpi xmlns:a14="http://schemas.microsoft.com/office/drawing/2010/main" val="0"/>
              </a:ext>
            </a:extLst>
          </a:blip>
          <a:srcRect l="27600" t="22607" r="27854" b="29247"/>
          <a:stretch/>
        </p:blipFill>
        <p:spPr>
          <a:xfrm>
            <a:off x="9569162" y="2930217"/>
            <a:ext cx="2121477" cy="2292965"/>
          </a:xfrm>
          <a:prstGeom prst="rect">
            <a:avLst/>
          </a:prstGeom>
        </p:spPr>
      </p:pic>
      <p:pic>
        <p:nvPicPr>
          <p:cNvPr id="17" name="Imagem 16" descr="Logotipo&#10;&#10;Descrição gerada automaticamente">
            <a:extLst>
              <a:ext uri="{FF2B5EF4-FFF2-40B4-BE49-F238E27FC236}">
                <a16:creationId xmlns:a16="http://schemas.microsoft.com/office/drawing/2014/main" id="{464ADC0E-D9BA-C9FF-8D3B-4750428F0CAC}"/>
              </a:ext>
            </a:extLst>
          </p:cNvPr>
          <p:cNvPicPr>
            <a:picLocks noChangeAspect="1"/>
          </p:cNvPicPr>
          <p:nvPr/>
        </p:nvPicPr>
        <p:blipFill rotWithShape="1">
          <a:blip r:embed="rId9">
            <a:extLst>
              <a:ext uri="{28A0092B-C50C-407E-A947-70E740481C1C}">
                <a14:useLocalDpi xmlns:a14="http://schemas.microsoft.com/office/drawing/2010/main" val="0"/>
              </a:ext>
            </a:extLst>
          </a:blip>
          <a:srcRect l="7170" t="13034" r="8701" b="19407"/>
          <a:stretch/>
        </p:blipFill>
        <p:spPr>
          <a:xfrm>
            <a:off x="13138371" y="3162300"/>
            <a:ext cx="2795319" cy="2244725"/>
          </a:xfrm>
          <a:prstGeom prst="rect">
            <a:avLst/>
          </a:prstGeom>
        </p:spPr>
      </p:pic>
      <p:pic>
        <p:nvPicPr>
          <p:cNvPr id="19" name="Imagem 18" descr="Logotipo&#10;&#10;Descrição gerada automaticamente">
            <a:extLst>
              <a:ext uri="{FF2B5EF4-FFF2-40B4-BE49-F238E27FC236}">
                <a16:creationId xmlns:a16="http://schemas.microsoft.com/office/drawing/2014/main" id="{24F08AB9-9DE1-B994-7580-8133767EBCF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1406" y="5675570"/>
            <a:ext cx="3241994" cy="845575"/>
          </a:xfrm>
          <a:prstGeom prst="rect">
            <a:avLst/>
          </a:prstGeom>
        </p:spPr>
      </p:pic>
      <p:pic>
        <p:nvPicPr>
          <p:cNvPr id="21" name="Imagem 20" descr="Logotipo, nome da empresa&#10;&#10;Descrição gerada automaticamente">
            <a:extLst>
              <a:ext uri="{FF2B5EF4-FFF2-40B4-BE49-F238E27FC236}">
                <a16:creationId xmlns:a16="http://schemas.microsoft.com/office/drawing/2014/main" id="{47555CFB-E903-FFBD-DDA0-D5D04C4A5A8C}"/>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3906" t="33594" r="3125" b="34945"/>
          <a:stretch/>
        </p:blipFill>
        <p:spPr>
          <a:xfrm>
            <a:off x="5289754" y="5559016"/>
            <a:ext cx="3187546" cy="1078681"/>
          </a:xfrm>
          <a:prstGeom prst="rect">
            <a:avLst/>
          </a:prstGeom>
        </p:spPr>
      </p:pic>
      <p:pic>
        <p:nvPicPr>
          <p:cNvPr id="23" name="Imagem 22" descr="Logotipo, nome da empresa&#10;&#10;Descrição gerada automaticamente">
            <a:extLst>
              <a:ext uri="{FF2B5EF4-FFF2-40B4-BE49-F238E27FC236}">
                <a16:creationId xmlns:a16="http://schemas.microsoft.com/office/drawing/2014/main" id="{254C882A-9AA9-6FA8-AEE7-4EB89E1FFE2B}"/>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6586" t="30981" r="4687" b="35037"/>
          <a:stretch/>
        </p:blipFill>
        <p:spPr>
          <a:xfrm>
            <a:off x="9296400" y="5443794"/>
            <a:ext cx="3581399" cy="1371666"/>
          </a:xfrm>
          <a:prstGeom prst="rect">
            <a:avLst/>
          </a:prstGeom>
        </p:spPr>
      </p:pic>
    </p:spTree>
    <p:extLst>
      <p:ext uri="{BB962C8B-B14F-4D97-AF65-F5344CB8AC3E}">
        <p14:creationId xmlns:p14="http://schemas.microsoft.com/office/powerpoint/2010/main" val="401719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8866237"/>
            <a:ext cx="18288000" cy="1421130"/>
          </a:xfrm>
          <a:custGeom>
            <a:avLst/>
            <a:gdLst/>
            <a:ahLst/>
            <a:cxnLst/>
            <a:rect l="l" t="t" r="r" b="b"/>
            <a:pathLst>
              <a:path w="18288000" h="1421129">
                <a:moveTo>
                  <a:pt x="18287998" y="1420762"/>
                </a:moveTo>
                <a:lnTo>
                  <a:pt x="0" y="1420762"/>
                </a:lnTo>
                <a:lnTo>
                  <a:pt x="0" y="0"/>
                </a:lnTo>
                <a:lnTo>
                  <a:pt x="18287998" y="0"/>
                </a:lnTo>
                <a:lnTo>
                  <a:pt x="18287998" y="1420762"/>
                </a:lnTo>
                <a:close/>
              </a:path>
            </a:pathLst>
          </a:custGeom>
          <a:solidFill>
            <a:srgbClr val="2A5461"/>
          </a:solidFill>
        </p:spPr>
        <p:txBody>
          <a:bodyPr wrap="square" lIns="0" tIns="0" rIns="0" bIns="0" rtlCol="0"/>
          <a:lstStyle/>
          <a:p>
            <a:endParaRPr/>
          </a:p>
        </p:txBody>
      </p:sp>
      <p:sp>
        <p:nvSpPr>
          <p:cNvPr id="3" name="object 3"/>
          <p:cNvSpPr txBox="1">
            <a:spLocks noGrp="1"/>
          </p:cNvSpPr>
          <p:nvPr>
            <p:ph type="title"/>
          </p:nvPr>
        </p:nvSpPr>
        <p:spPr>
          <a:xfrm>
            <a:off x="8016275" y="1853164"/>
            <a:ext cx="1921510" cy="558800"/>
          </a:xfrm>
          <a:prstGeom prst="rect">
            <a:avLst/>
          </a:prstGeom>
        </p:spPr>
        <p:txBody>
          <a:bodyPr vert="horz" wrap="square" lIns="0" tIns="12700" rIns="0" bIns="0" rtlCol="0">
            <a:spAutoFit/>
          </a:bodyPr>
          <a:lstStyle/>
          <a:p>
            <a:pPr marL="12700">
              <a:lnSpc>
                <a:spcPct val="100000"/>
              </a:lnSpc>
              <a:spcBef>
                <a:spcPts val="100"/>
              </a:spcBef>
            </a:pPr>
            <a:r>
              <a:rPr b="1" spc="-240" dirty="0">
                <a:latin typeface="Tahoma"/>
                <a:cs typeface="Tahoma"/>
              </a:rPr>
              <a:t>R</a:t>
            </a:r>
            <a:r>
              <a:rPr b="1" spc="-200" dirty="0">
                <a:latin typeface="Tahoma"/>
                <a:cs typeface="Tahoma"/>
              </a:rPr>
              <a:t>E</a:t>
            </a:r>
            <a:r>
              <a:rPr b="1" spc="-295" dirty="0">
                <a:latin typeface="Tahoma"/>
                <a:cs typeface="Tahoma"/>
              </a:rPr>
              <a:t>S</a:t>
            </a:r>
            <a:r>
              <a:rPr b="1" spc="50" dirty="0">
                <a:latin typeface="Tahoma"/>
                <a:cs typeface="Tahoma"/>
              </a:rPr>
              <a:t>U</a:t>
            </a:r>
            <a:r>
              <a:rPr b="1" spc="165" dirty="0">
                <a:latin typeface="Tahoma"/>
                <a:cs typeface="Tahoma"/>
              </a:rPr>
              <a:t>M</a:t>
            </a:r>
            <a:r>
              <a:rPr b="1" spc="90" dirty="0">
                <a:latin typeface="Tahoma"/>
                <a:cs typeface="Tahoma"/>
              </a:rPr>
              <a:t>O</a:t>
            </a:r>
          </a:p>
        </p:txBody>
      </p:sp>
      <p:sp>
        <p:nvSpPr>
          <p:cNvPr id="4" name="object 4"/>
          <p:cNvSpPr txBox="1"/>
          <p:nvPr/>
        </p:nvSpPr>
        <p:spPr>
          <a:xfrm>
            <a:off x="1536603" y="2792158"/>
            <a:ext cx="15636240" cy="3759200"/>
          </a:xfrm>
          <a:prstGeom prst="rect">
            <a:avLst/>
          </a:prstGeom>
        </p:spPr>
        <p:txBody>
          <a:bodyPr vert="horz" wrap="square" lIns="0" tIns="12065" rIns="0" bIns="0" rtlCol="0">
            <a:spAutoFit/>
          </a:bodyPr>
          <a:lstStyle/>
          <a:p>
            <a:pPr marL="12065" marR="5080" algn="ctr">
              <a:lnSpc>
                <a:spcPct val="116700"/>
              </a:lnSpc>
              <a:spcBef>
                <a:spcPts val="95"/>
              </a:spcBef>
            </a:pPr>
            <a:r>
              <a:rPr sz="3000" spc="45" dirty="0">
                <a:solidFill>
                  <a:srgbClr val="2A5461"/>
                </a:solidFill>
                <a:latin typeface="Tahoma"/>
                <a:cs typeface="Tahoma"/>
              </a:rPr>
              <a:t>Trata-se</a:t>
            </a:r>
            <a:r>
              <a:rPr sz="3000" spc="-155" dirty="0">
                <a:solidFill>
                  <a:srgbClr val="2A5461"/>
                </a:solidFill>
                <a:latin typeface="Tahoma"/>
                <a:cs typeface="Tahoma"/>
              </a:rPr>
              <a:t> </a:t>
            </a:r>
            <a:r>
              <a:rPr sz="3000" spc="140" dirty="0">
                <a:solidFill>
                  <a:srgbClr val="2A5461"/>
                </a:solidFill>
                <a:latin typeface="Tahoma"/>
                <a:cs typeface="Tahoma"/>
              </a:rPr>
              <a:t>de</a:t>
            </a:r>
            <a:r>
              <a:rPr sz="3000" spc="-150" dirty="0">
                <a:solidFill>
                  <a:srgbClr val="2A5461"/>
                </a:solidFill>
                <a:latin typeface="Tahoma"/>
                <a:cs typeface="Tahoma"/>
              </a:rPr>
              <a:t> </a:t>
            </a:r>
            <a:r>
              <a:rPr sz="3000" spc="114" dirty="0">
                <a:solidFill>
                  <a:srgbClr val="2A5461"/>
                </a:solidFill>
                <a:latin typeface="Tahoma"/>
                <a:cs typeface="Tahoma"/>
              </a:rPr>
              <a:t>relatório</a:t>
            </a:r>
            <a:r>
              <a:rPr sz="3000" spc="-155" dirty="0">
                <a:solidFill>
                  <a:srgbClr val="2A5461"/>
                </a:solidFill>
                <a:latin typeface="Tahoma"/>
                <a:cs typeface="Tahoma"/>
              </a:rPr>
              <a:t> </a:t>
            </a:r>
            <a:r>
              <a:rPr sz="3000" spc="90" dirty="0">
                <a:solidFill>
                  <a:srgbClr val="2A5461"/>
                </a:solidFill>
                <a:latin typeface="Tahoma"/>
                <a:cs typeface="Tahoma"/>
              </a:rPr>
              <a:t>final</a:t>
            </a:r>
            <a:r>
              <a:rPr sz="3000" spc="-150" dirty="0">
                <a:solidFill>
                  <a:srgbClr val="2A5461"/>
                </a:solidFill>
                <a:latin typeface="Tahoma"/>
                <a:cs typeface="Tahoma"/>
              </a:rPr>
              <a:t> </a:t>
            </a:r>
            <a:r>
              <a:rPr sz="3000" spc="135" dirty="0">
                <a:solidFill>
                  <a:srgbClr val="2A5461"/>
                </a:solidFill>
                <a:latin typeface="Tahoma"/>
                <a:cs typeface="Tahoma"/>
              </a:rPr>
              <a:t>da</a:t>
            </a:r>
            <a:r>
              <a:rPr sz="3000" spc="-150" dirty="0">
                <a:solidFill>
                  <a:srgbClr val="2A5461"/>
                </a:solidFill>
                <a:latin typeface="Tahoma"/>
                <a:cs typeface="Tahoma"/>
              </a:rPr>
              <a:t> </a:t>
            </a:r>
            <a:r>
              <a:rPr sz="3000" spc="125" dirty="0">
                <a:solidFill>
                  <a:srgbClr val="2A5461"/>
                </a:solidFill>
                <a:latin typeface="Tahoma"/>
                <a:cs typeface="Tahoma"/>
              </a:rPr>
              <a:t>comissão</a:t>
            </a:r>
            <a:r>
              <a:rPr sz="3000" spc="-155" dirty="0">
                <a:solidFill>
                  <a:srgbClr val="2A5461"/>
                </a:solidFill>
                <a:latin typeface="Tahoma"/>
                <a:cs typeface="Tahoma"/>
              </a:rPr>
              <a:t> </a:t>
            </a:r>
            <a:r>
              <a:rPr sz="3000" spc="95" dirty="0">
                <a:solidFill>
                  <a:srgbClr val="2A5461"/>
                </a:solidFill>
                <a:latin typeface="Tahoma"/>
                <a:cs typeface="Tahoma"/>
              </a:rPr>
              <a:t>conjunta</a:t>
            </a:r>
            <a:r>
              <a:rPr sz="3000" spc="-150"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95" dirty="0">
                <a:solidFill>
                  <a:srgbClr val="2A5461"/>
                </a:solidFill>
                <a:latin typeface="Tahoma"/>
                <a:cs typeface="Tahoma"/>
              </a:rPr>
              <a:t>análise</a:t>
            </a:r>
            <a:r>
              <a:rPr sz="3000" spc="-150" dirty="0">
                <a:solidFill>
                  <a:srgbClr val="2A5461"/>
                </a:solidFill>
                <a:latin typeface="Tahoma"/>
                <a:cs typeface="Tahoma"/>
              </a:rPr>
              <a:t> </a:t>
            </a:r>
            <a:r>
              <a:rPr sz="3000" spc="100" dirty="0">
                <a:solidFill>
                  <a:srgbClr val="2A5461"/>
                </a:solidFill>
                <a:latin typeface="Tahoma"/>
                <a:cs typeface="Tahoma"/>
              </a:rPr>
              <a:t>e</a:t>
            </a:r>
            <a:r>
              <a:rPr sz="3000" spc="-150" dirty="0">
                <a:solidFill>
                  <a:srgbClr val="2A5461"/>
                </a:solidFill>
                <a:latin typeface="Tahoma"/>
                <a:cs typeface="Tahoma"/>
              </a:rPr>
              <a:t> </a:t>
            </a:r>
            <a:r>
              <a:rPr sz="3000" spc="80" dirty="0">
                <a:solidFill>
                  <a:srgbClr val="2A5461"/>
                </a:solidFill>
                <a:latin typeface="Tahoma"/>
                <a:cs typeface="Tahoma"/>
              </a:rPr>
              <a:t>fiscalização</a:t>
            </a:r>
            <a:r>
              <a:rPr sz="3000" spc="-155" dirty="0">
                <a:solidFill>
                  <a:srgbClr val="2A5461"/>
                </a:solidFill>
                <a:latin typeface="Tahoma"/>
                <a:cs typeface="Tahoma"/>
              </a:rPr>
              <a:t> </a:t>
            </a:r>
            <a:r>
              <a:rPr sz="3000" spc="180" dirty="0">
                <a:solidFill>
                  <a:srgbClr val="2A5461"/>
                </a:solidFill>
                <a:latin typeface="Tahoma"/>
                <a:cs typeface="Tahoma"/>
              </a:rPr>
              <a:t>do</a:t>
            </a:r>
            <a:r>
              <a:rPr sz="3000" spc="-150" dirty="0">
                <a:solidFill>
                  <a:srgbClr val="2A5461"/>
                </a:solidFill>
                <a:latin typeface="Tahoma"/>
                <a:cs typeface="Tahoma"/>
              </a:rPr>
              <a:t> </a:t>
            </a:r>
            <a:r>
              <a:rPr sz="3000" spc="145" dirty="0">
                <a:solidFill>
                  <a:srgbClr val="2A5461"/>
                </a:solidFill>
                <a:latin typeface="Tahoma"/>
                <a:cs typeface="Tahoma"/>
              </a:rPr>
              <a:t>mercado</a:t>
            </a:r>
            <a:r>
              <a:rPr sz="3000" spc="-155" dirty="0">
                <a:solidFill>
                  <a:srgbClr val="2A5461"/>
                </a:solidFill>
                <a:latin typeface="Tahoma"/>
                <a:cs typeface="Tahoma"/>
              </a:rPr>
              <a:t> </a:t>
            </a:r>
            <a:r>
              <a:rPr sz="3000" spc="140" dirty="0">
                <a:solidFill>
                  <a:srgbClr val="2A5461"/>
                </a:solidFill>
                <a:latin typeface="Tahoma"/>
                <a:cs typeface="Tahoma"/>
              </a:rPr>
              <a:t>de </a:t>
            </a:r>
            <a:r>
              <a:rPr sz="3000" spc="-919" dirty="0">
                <a:solidFill>
                  <a:srgbClr val="2A5461"/>
                </a:solidFill>
                <a:latin typeface="Tahoma"/>
                <a:cs typeface="Tahoma"/>
              </a:rPr>
              <a:t> </a:t>
            </a:r>
            <a:r>
              <a:rPr sz="3000" spc="110" dirty="0">
                <a:solidFill>
                  <a:srgbClr val="2A5461"/>
                </a:solidFill>
                <a:latin typeface="Tahoma"/>
                <a:cs typeface="Tahoma"/>
              </a:rPr>
              <a:t>combustíveis</a:t>
            </a:r>
            <a:r>
              <a:rPr sz="3000" spc="-155" dirty="0">
                <a:solidFill>
                  <a:srgbClr val="2A5461"/>
                </a:solidFill>
                <a:latin typeface="Tahoma"/>
                <a:cs typeface="Tahoma"/>
              </a:rPr>
              <a:t> </a:t>
            </a:r>
            <a:r>
              <a:rPr sz="3000" spc="180" dirty="0">
                <a:solidFill>
                  <a:srgbClr val="2A5461"/>
                </a:solidFill>
                <a:latin typeface="Tahoma"/>
                <a:cs typeface="Tahoma"/>
              </a:rPr>
              <a:t>do</a:t>
            </a:r>
            <a:r>
              <a:rPr sz="3000" spc="-155" dirty="0">
                <a:solidFill>
                  <a:srgbClr val="2A5461"/>
                </a:solidFill>
                <a:latin typeface="Tahoma"/>
                <a:cs typeface="Tahoma"/>
              </a:rPr>
              <a:t> </a:t>
            </a:r>
            <a:r>
              <a:rPr sz="3000" spc="114" dirty="0">
                <a:solidFill>
                  <a:srgbClr val="2A5461"/>
                </a:solidFill>
                <a:latin typeface="Tahoma"/>
                <a:cs typeface="Tahoma"/>
              </a:rPr>
              <a:t>estado</a:t>
            </a:r>
            <a:r>
              <a:rPr sz="3000" spc="-155" dirty="0">
                <a:solidFill>
                  <a:srgbClr val="2A5461"/>
                </a:solidFill>
                <a:latin typeface="Tahoma"/>
                <a:cs typeface="Tahoma"/>
              </a:rPr>
              <a:t> </a:t>
            </a:r>
            <a:r>
              <a:rPr sz="3000" spc="135" dirty="0">
                <a:solidFill>
                  <a:srgbClr val="2A5461"/>
                </a:solidFill>
                <a:latin typeface="Tahoma"/>
                <a:cs typeface="Tahoma"/>
              </a:rPr>
              <a:t>da</a:t>
            </a:r>
            <a:r>
              <a:rPr sz="3000" spc="-155" dirty="0">
                <a:solidFill>
                  <a:srgbClr val="2A5461"/>
                </a:solidFill>
                <a:latin typeface="Tahoma"/>
                <a:cs typeface="Tahoma"/>
              </a:rPr>
              <a:t> </a:t>
            </a:r>
            <a:r>
              <a:rPr sz="3000" spc="80" dirty="0">
                <a:solidFill>
                  <a:srgbClr val="2A5461"/>
                </a:solidFill>
                <a:latin typeface="Tahoma"/>
                <a:cs typeface="Tahoma"/>
              </a:rPr>
              <a:t>Paraíba,</a:t>
            </a:r>
            <a:r>
              <a:rPr sz="3000" spc="-155" dirty="0">
                <a:solidFill>
                  <a:srgbClr val="2A5461"/>
                </a:solidFill>
                <a:latin typeface="Tahoma"/>
                <a:cs typeface="Tahoma"/>
              </a:rPr>
              <a:t> </a:t>
            </a:r>
            <a:r>
              <a:rPr sz="3000" spc="100" dirty="0">
                <a:solidFill>
                  <a:srgbClr val="2A5461"/>
                </a:solidFill>
                <a:latin typeface="Tahoma"/>
                <a:cs typeface="Tahoma"/>
              </a:rPr>
              <a:t>criada</a:t>
            </a:r>
            <a:r>
              <a:rPr sz="3000" spc="-155" dirty="0">
                <a:solidFill>
                  <a:srgbClr val="2A5461"/>
                </a:solidFill>
                <a:latin typeface="Tahoma"/>
                <a:cs typeface="Tahoma"/>
              </a:rPr>
              <a:t> </a:t>
            </a:r>
            <a:r>
              <a:rPr sz="3000" spc="110" dirty="0">
                <a:solidFill>
                  <a:srgbClr val="2A5461"/>
                </a:solidFill>
                <a:latin typeface="Tahoma"/>
                <a:cs typeface="Tahoma"/>
              </a:rPr>
              <a:t>pela</a:t>
            </a:r>
            <a:r>
              <a:rPr sz="3000" spc="-155" dirty="0">
                <a:solidFill>
                  <a:srgbClr val="2A5461"/>
                </a:solidFill>
                <a:latin typeface="Tahoma"/>
                <a:cs typeface="Tahoma"/>
              </a:rPr>
              <a:t> </a:t>
            </a:r>
            <a:r>
              <a:rPr sz="3000" spc="114" dirty="0">
                <a:solidFill>
                  <a:srgbClr val="2A5461"/>
                </a:solidFill>
                <a:latin typeface="Tahoma"/>
                <a:cs typeface="Tahoma"/>
              </a:rPr>
              <a:t>Portaria</a:t>
            </a:r>
            <a:r>
              <a:rPr sz="3000" spc="-155" dirty="0">
                <a:solidFill>
                  <a:srgbClr val="2A5461"/>
                </a:solidFill>
                <a:latin typeface="Tahoma"/>
                <a:cs typeface="Tahoma"/>
              </a:rPr>
              <a:t> </a:t>
            </a:r>
            <a:r>
              <a:rPr sz="3000" spc="105" dirty="0">
                <a:solidFill>
                  <a:srgbClr val="2A5461"/>
                </a:solidFill>
                <a:latin typeface="Tahoma"/>
                <a:cs typeface="Tahoma"/>
              </a:rPr>
              <a:t>Conjunta</a:t>
            </a:r>
            <a:r>
              <a:rPr sz="3000" spc="-155" dirty="0">
                <a:solidFill>
                  <a:srgbClr val="2A5461"/>
                </a:solidFill>
                <a:latin typeface="Tahoma"/>
                <a:cs typeface="Tahoma"/>
              </a:rPr>
              <a:t> </a:t>
            </a:r>
            <a:r>
              <a:rPr sz="3000" spc="25" dirty="0">
                <a:solidFill>
                  <a:srgbClr val="2A5461"/>
                </a:solidFill>
                <a:latin typeface="Tahoma"/>
                <a:cs typeface="Tahoma"/>
              </a:rPr>
              <a:t>n.</a:t>
            </a:r>
            <a:r>
              <a:rPr sz="3000" spc="-155" dirty="0">
                <a:solidFill>
                  <a:srgbClr val="2A5461"/>
                </a:solidFill>
                <a:latin typeface="Tahoma"/>
                <a:cs typeface="Tahoma"/>
              </a:rPr>
              <a:t> </a:t>
            </a:r>
            <a:r>
              <a:rPr sz="3000" spc="75" dirty="0">
                <a:solidFill>
                  <a:srgbClr val="2A5461"/>
                </a:solidFill>
                <a:latin typeface="Tahoma"/>
                <a:cs typeface="Tahoma"/>
              </a:rPr>
              <a:t>001</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75" dirty="0">
                <a:solidFill>
                  <a:srgbClr val="2A5461"/>
                </a:solidFill>
                <a:latin typeface="Tahoma"/>
                <a:cs typeface="Tahoma"/>
              </a:rPr>
              <a:t>28</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45" dirty="0">
                <a:solidFill>
                  <a:srgbClr val="2A5461"/>
                </a:solidFill>
                <a:latin typeface="Tahoma"/>
                <a:cs typeface="Tahoma"/>
              </a:rPr>
              <a:t>março </a:t>
            </a:r>
            <a:r>
              <a:rPr sz="3000" spc="-925" dirty="0">
                <a:solidFill>
                  <a:srgbClr val="2A5461"/>
                </a:solidFill>
                <a:latin typeface="Tahoma"/>
                <a:cs typeface="Tahoma"/>
              </a:rPr>
              <a:t> </a:t>
            </a:r>
            <a:r>
              <a:rPr sz="3000" spc="140" dirty="0">
                <a:solidFill>
                  <a:srgbClr val="2A5461"/>
                </a:solidFill>
                <a:latin typeface="Tahoma"/>
                <a:cs typeface="Tahoma"/>
              </a:rPr>
              <a:t>de</a:t>
            </a:r>
            <a:r>
              <a:rPr sz="3000" spc="-160" dirty="0">
                <a:solidFill>
                  <a:srgbClr val="2A5461"/>
                </a:solidFill>
                <a:latin typeface="Tahoma"/>
                <a:cs typeface="Tahoma"/>
              </a:rPr>
              <a:t> </a:t>
            </a:r>
            <a:r>
              <a:rPr sz="3000" spc="25" dirty="0">
                <a:solidFill>
                  <a:srgbClr val="2A5461"/>
                </a:solidFill>
                <a:latin typeface="Tahoma"/>
                <a:cs typeface="Tahoma"/>
              </a:rPr>
              <a:t>2022,</a:t>
            </a:r>
            <a:r>
              <a:rPr sz="3000" spc="-160" dirty="0">
                <a:solidFill>
                  <a:srgbClr val="2A5461"/>
                </a:solidFill>
                <a:latin typeface="Tahoma"/>
                <a:cs typeface="Tahoma"/>
              </a:rPr>
              <a:t> </a:t>
            </a:r>
            <a:r>
              <a:rPr sz="3000" spc="120" dirty="0">
                <a:solidFill>
                  <a:srgbClr val="2A5461"/>
                </a:solidFill>
                <a:latin typeface="Tahoma"/>
                <a:cs typeface="Tahoma"/>
              </a:rPr>
              <a:t>publicada</a:t>
            </a:r>
            <a:r>
              <a:rPr sz="3000" spc="-155" dirty="0">
                <a:solidFill>
                  <a:srgbClr val="2A5461"/>
                </a:solidFill>
                <a:latin typeface="Tahoma"/>
                <a:cs typeface="Tahoma"/>
              </a:rPr>
              <a:t> </a:t>
            </a:r>
            <a:r>
              <a:rPr sz="3000" spc="130" dirty="0">
                <a:solidFill>
                  <a:srgbClr val="2A5461"/>
                </a:solidFill>
                <a:latin typeface="Tahoma"/>
                <a:cs typeface="Tahoma"/>
              </a:rPr>
              <a:t>na</a:t>
            </a:r>
            <a:r>
              <a:rPr sz="3000" spc="-160" dirty="0">
                <a:solidFill>
                  <a:srgbClr val="2A5461"/>
                </a:solidFill>
                <a:latin typeface="Tahoma"/>
                <a:cs typeface="Tahoma"/>
              </a:rPr>
              <a:t> </a:t>
            </a:r>
            <a:r>
              <a:rPr sz="3000" spc="110" dirty="0">
                <a:solidFill>
                  <a:srgbClr val="2A5461"/>
                </a:solidFill>
                <a:latin typeface="Tahoma"/>
                <a:cs typeface="Tahoma"/>
              </a:rPr>
              <a:t>edição</a:t>
            </a:r>
            <a:r>
              <a:rPr sz="3000" spc="-155" dirty="0">
                <a:solidFill>
                  <a:srgbClr val="2A5461"/>
                </a:solidFill>
                <a:latin typeface="Tahoma"/>
                <a:cs typeface="Tahoma"/>
              </a:rPr>
              <a:t> </a:t>
            </a:r>
            <a:r>
              <a:rPr sz="3000" spc="180" dirty="0">
                <a:solidFill>
                  <a:srgbClr val="2A5461"/>
                </a:solidFill>
                <a:latin typeface="Tahoma"/>
                <a:cs typeface="Tahoma"/>
              </a:rPr>
              <a:t>do</a:t>
            </a:r>
            <a:r>
              <a:rPr sz="3000" spc="-160" dirty="0">
                <a:solidFill>
                  <a:srgbClr val="2A5461"/>
                </a:solidFill>
                <a:latin typeface="Tahoma"/>
                <a:cs typeface="Tahoma"/>
              </a:rPr>
              <a:t> </a:t>
            </a:r>
            <a:r>
              <a:rPr sz="3000" spc="114" dirty="0">
                <a:solidFill>
                  <a:srgbClr val="2A5461"/>
                </a:solidFill>
                <a:latin typeface="Tahoma"/>
                <a:cs typeface="Tahoma"/>
              </a:rPr>
              <a:t>dia</a:t>
            </a:r>
            <a:r>
              <a:rPr sz="3000" spc="-155" dirty="0">
                <a:solidFill>
                  <a:srgbClr val="2A5461"/>
                </a:solidFill>
                <a:latin typeface="Tahoma"/>
                <a:cs typeface="Tahoma"/>
              </a:rPr>
              <a:t> </a:t>
            </a:r>
            <a:r>
              <a:rPr sz="3000" spc="75" dirty="0">
                <a:solidFill>
                  <a:srgbClr val="2A5461"/>
                </a:solidFill>
                <a:latin typeface="Tahoma"/>
                <a:cs typeface="Tahoma"/>
              </a:rPr>
              <a:t>19</a:t>
            </a:r>
            <a:r>
              <a:rPr sz="3000" spc="-160"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10" dirty="0">
                <a:solidFill>
                  <a:srgbClr val="2A5461"/>
                </a:solidFill>
                <a:latin typeface="Tahoma"/>
                <a:cs typeface="Tahoma"/>
              </a:rPr>
              <a:t>abril</a:t>
            </a:r>
            <a:r>
              <a:rPr sz="3000" spc="-160"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75" dirty="0">
                <a:solidFill>
                  <a:srgbClr val="2A5461"/>
                </a:solidFill>
                <a:latin typeface="Tahoma"/>
                <a:cs typeface="Tahoma"/>
              </a:rPr>
              <a:t>2022</a:t>
            </a:r>
            <a:r>
              <a:rPr sz="3000" spc="-160" dirty="0">
                <a:solidFill>
                  <a:srgbClr val="2A5461"/>
                </a:solidFill>
                <a:latin typeface="Tahoma"/>
                <a:cs typeface="Tahoma"/>
              </a:rPr>
              <a:t> </a:t>
            </a:r>
            <a:r>
              <a:rPr sz="3000" spc="180" dirty="0">
                <a:solidFill>
                  <a:srgbClr val="2A5461"/>
                </a:solidFill>
                <a:latin typeface="Tahoma"/>
                <a:cs typeface="Tahoma"/>
              </a:rPr>
              <a:t>do</a:t>
            </a:r>
            <a:r>
              <a:rPr sz="3000" spc="-155" dirty="0">
                <a:solidFill>
                  <a:srgbClr val="2A5461"/>
                </a:solidFill>
                <a:latin typeface="Tahoma"/>
                <a:cs typeface="Tahoma"/>
              </a:rPr>
              <a:t> </a:t>
            </a:r>
            <a:r>
              <a:rPr sz="3000" spc="114" dirty="0">
                <a:solidFill>
                  <a:srgbClr val="2A5461"/>
                </a:solidFill>
                <a:latin typeface="Tahoma"/>
                <a:cs typeface="Tahoma"/>
              </a:rPr>
              <a:t>Diário</a:t>
            </a:r>
            <a:r>
              <a:rPr sz="3000" spc="-160" dirty="0">
                <a:solidFill>
                  <a:srgbClr val="2A5461"/>
                </a:solidFill>
                <a:latin typeface="Tahoma"/>
                <a:cs typeface="Tahoma"/>
              </a:rPr>
              <a:t> </a:t>
            </a:r>
            <a:r>
              <a:rPr sz="3000" spc="90" dirty="0">
                <a:solidFill>
                  <a:srgbClr val="2A5461"/>
                </a:solidFill>
                <a:latin typeface="Tahoma"/>
                <a:cs typeface="Tahoma"/>
              </a:rPr>
              <a:t>Oficial</a:t>
            </a:r>
            <a:r>
              <a:rPr sz="3000" spc="-155" dirty="0">
                <a:solidFill>
                  <a:srgbClr val="2A5461"/>
                </a:solidFill>
                <a:latin typeface="Tahoma"/>
                <a:cs typeface="Tahoma"/>
              </a:rPr>
              <a:t> </a:t>
            </a:r>
            <a:r>
              <a:rPr sz="3000" spc="180" dirty="0">
                <a:solidFill>
                  <a:srgbClr val="2A5461"/>
                </a:solidFill>
                <a:latin typeface="Tahoma"/>
                <a:cs typeface="Tahoma"/>
              </a:rPr>
              <a:t>do</a:t>
            </a:r>
            <a:r>
              <a:rPr sz="3000" spc="-160" dirty="0">
                <a:solidFill>
                  <a:srgbClr val="2A5461"/>
                </a:solidFill>
                <a:latin typeface="Tahoma"/>
                <a:cs typeface="Tahoma"/>
              </a:rPr>
              <a:t> </a:t>
            </a:r>
            <a:r>
              <a:rPr sz="3000" spc="95" dirty="0">
                <a:solidFill>
                  <a:srgbClr val="2A5461"/>
                </a:solidFill>
                <a:latin typeface="Tahoma"/>
                <a:cs typeface="Tahoma"/>
              </a:rPr>
              <a:t>Estado</a:t>
            </a:r>
            <a:r>
              <a:rPr sz="3000" spc="-155" dirty="0">
                <a:solidFill>
                  <a:srgbClr val="2A5461"/>
                </a:solidFill>
                <a:latin typeface="Tahoma"/>
                <a:cs typeface="Tahoma"/>
              </a:rPr>
              <a:t> </a:t>
            </a:r>
            <a:r>
              <a:rPr sz="3000" spc="135" dirty="0">
                <a:solidFill>
                  <a:srgbClr val="2A5461"/>
                </a:solidFill>
                <a:latin typeface="Tahoma"/>
                <a:cs typeface="Tahoma"/>
              </a:rPr>
              <a:t>da </a:t>
            </a:r>
            <a:r>
              <a:rPr sz="3000" spc="140" dirty="0">
                <a:solidFill>
                  <a:srgbClr val="2A5461"/>
                </a:solidFill>
                <a:latin typeface="Tahoma"/>
                <a:cs typeface="Tahoma"/>
              </a:rPr>
              <a:t> </a:t>
            </a:r>
            <a:r>
              <a:rPr sz="3000" spc="80" dirty="0">
                <a:solidFill>
                  <a:srgbClr val="2A5461"/>
                </a:solidFill>
                <a:latin typeface="Tahoma"/>
                <a:cs typeface="Tahoma"/>
              </a:rPr>
              <a:t>Paraíba, </a:t>
            </a:r>
            <a:r>
              <a:rPr sz="3000" spc="135" dirty="0">
                <a:solidFill>
                  <a:srgbClr val="2A5461"/>
                </a:solidFill>
                <a:latin typeface="Tahoma"/>
                <a:cs typeface="Tahoma"/>
              </a:rPr>
              <a:t>composta </a:t>
            </a:r>
            <a:r>
              <a:rPr sz="3000" spc="125" dirty="0">
                <a:solidFill>
                  <a:srgbClr val="2A5461"/>
                </a:solidFill>
                <a:latin typeface="Tahoma"/>
                <a:cs typeface="Tahoma"/>
              </a:rPr>
              <a:t>pelos </a:t>
            </a:r>
            <a:r>
              <a:rPr sz="3000" spc="110" dirty="0">
                <a:solidFill>
                  <a:srgbClr val="2A5461"/>
                </a:solidFill>
                <a:latin typeface="Tahoma"/>
                <a:cs typeface="Tahoma"/>
              </a:rPr>
              <a:t>órgãos </a:t>
            </a:r>
            <a:r>
              <a:rPr sz="3000" spc="140" dirty="0">
                <a:solidFill>
                  <a:srgbClr val="2A5461"/>
                </a:solidFill>
                <a:latin typeface="Tahoma"/>
                <a:cs typeface="Tahoma"/>
              </a:rPr>
              <a:t>de </a:t>
            </a:r>
            <a:r>
              <a:rPr sz="3000" spc="105" dirty="0">
                <a:solidFill>
                  <a:srgbClr val="2A5461"/>
                </a:solidFill>
                <a:latin typeface="Tahoma"/>
                <a:cs typeface="Tahoma"/>
              </a:rPr>
              <a:t>defesa </a:t>
            </a:r>
            <a:r>
              <a:rPr sz="3000" spc="100" dirty="0">
                <a:solidFill>
                  <a:srgbClr val="2A5461"/>
                </a:solidFill>
                <a:latin typeface="Tahoma"/>
                <a:cs typeface="Tahoma"/>
              </a:rPr>
              <a:t>e </a:t>
            </a:r>
            <a:r>
              <a:rPr sz="3000" spc="120" dirty="0">
                <a:solidFill>
                  <a:srgbClr val="2A5461"/>
                </a:solidFill>
                <a:latin typeface="Tahoma"/>
                <a:cs typeface="Tahoma"/>
              </a:rPr>
              <a:t>proteção </a:t>
            </a:r>
            <a:r>
              <a:rPr sz="3000" spc="180" dirty="0">
                <a:solidFill>
                  <a:srgbClr val="2A5461"/>
                </a:solidFill>
                <a:latin typeface="Tahoma"/>
                <a:cs typeface="Tahoma"/>
              </a:rPr>
              <a:t>do </a:t>
            </a:r>
            <a:r>
              <a:rPr sz="3000" spc="110" dirty="0">
                <a:solidFill>
                  <a:srgbClr val="2A5461"/>
                </a:solidFill>
                <a:latin typeface="Tahoma"/>
                <a:cs typeface="Tahoma"/>
              </a:rPr>
              <a:t>Direito </a:t>
            </a:r>
            <a:r>
              <a:rPr sz="3000" spc="180" dirty="0">
                <a:solidFill>
                  <a:srgbClr val="2A5461"/>
                </a:solidFill>
                <a:latin typeface="Tahoma"/>
                <a:cs typeface="Tahoma"/>
              </a:rPr>
              <a:t>do </a:t>
            </a:r>
            <a:r>
              <a:rPr sz="3000" spc="125" dirty="0">
                <a:solidFill>
                  <a:srgbClr val="2A5461"/>
                </a:solidFill>
                <a:latin typeface="Tahoma"/>
                <a:cs typeface="Tahoma"/>
              </a:rPr>
              <a:t>Consumidor, </a:t>
            </a:r>
            <a:r>
              <a:rPr sz="3000" spc="130" dirty="0">
                <a:solidFill>
                  <a:srgbClr val="2A5461"/>
                </a:solidFill>
                <a:latin typeface="Tahoma"/>
                <a:cs typeface="Tahoma"/>
              </a:rPr>
              <a:t> </a:t>
            </a:r>
            <a:r>
              <a:rPr sz="3000" spc="100" dirty="0">
                <a:solidFill>
                  <a:srgbClr val="2A5461"/>
                </a:solidFill>
                <a:latin typeface="Tahoma"/>
                <a:cs typeface="Tahoma"/>
              </a:rPr>
              <a:t>PROCON/PB, </a:t>
            </a:r>
            <a:r>
              <a:rPr sz="3000" spc="40" dirty="0">
                <a:solidFill>
                  <a:srgbClr val="2A5461"/>
                </a:solidFill>
                <a:latin typeface="Tahoma"/>
                <a:cs typeface="Tahoma"/>
              </a:rPr>
              <a:t>PROCON/JP, </a:t>
            </a:r>
            <a:r>
              <a:rPr sz="3000" spc="90" dirty="0">
                <a:solidFill>
                  <a:srgbClr val="2A5461"/>
                </a:solidFill>
                <a:latin typeface="Tahoma"/>
                <a:cs typeface="Tahoma"/>
              </a:rPr>
              <a:t>PROCON/CABEDELO, </a:t>
            </a:r>
            <a:r>
              <a:rPr sz="3000" spc="80" dirty="0">
                <a:solidFill>
                  <a:srgbClr val="2A5461"/>
                </a:solidFill>
                <a:latin typeface="Tahoma"/>
                <a:cs typeface="Tahoma"/>
              </a:rPr>
              <a:t>PROCON/BAYEUX, PROCON/PATOS, </a:t>
            </a:r>
            <a:r>
              <a:rPr sz="3000" spc="85" dirty="0">
                <a:solidFill>
                  <a:srgbClr val="2A5461"/>
                </a:solidFill>
                <a:latin typeface="Tahoma"/>
                <a:cs typeface="Tahoma"/>
              </a:rPr>
              <a:t> </a:t>
            </a:r>
            <a:r>
              <a:rPr sz="3000" spc="75" dirty="0">
                <a:solidFill>
                  <a:srgbClr val="2A5461"/>
                </a:solidFill>
                <a:latin typeface="Tahoma"/>
                <a:cs typeface="Tahoma"/>
              </a:rPr>
              <a:t>PROCON/ESPERANÇA, </a:t>
            </a:r>
            <a:r>
              <a:rPr sz="3000" spc="45" dirty="0">
                <a:solidFill>
                  <a:srgbClr val="2A5461"/>
                </a:solidFill>
                <a:latin typeface="Tahoma"/>
                <a:cs typeface="Tahoma"/>
              </a:rPr>
              <a:t>PROCON/AREIA, </a:t>
            </a:r>
            <a:r>
              <a:rPr sz="3000" spc="15" dirty="0">
                <a:solidFill>
                  <a:srgbClr val="2A5461"/>
                </a:solidFill>
                <a:latin typeface="Tahoma"/>
                <a:cs typeface="Tahoma"/>
              </a:rPr>
              <a:t>PROCON/CAJAZEIRAS, </a:t>
            </a:r>
            <a:r>
              <a:rPr sz="3000" spc="90" dirty="0">
                <a:solidFill>
                  <a:srgbClr val="2A5461"/>
                </a:solidFill>
                <a:latin typeface="Tahoma"/>
                <a:cs typeface="Tahoma"/>
              </a:rPr>
              <a:t>PROCON/SOUSA, </a:t>
            </a:r>
            <a:r>
              <a:rPr sz="3000" spc="95" dirty="0">
                <a:solidFill>
                  <a:srgbClr val="2A5461"/>
                </a:solidFill>
                <a:latin typeface="Tahoma"/>
                <a:cs typeface="Tahoma"/>
              </a:rPr>
              <a:t> </a:t>
            </a:r>
            <a:r>
              <a:rPr sz="3000" spc="120" dirty="0">
                <a:solidFill>
                  <a:srgbClr val="2A5461"/>
                </a:solidFill>
                <a:latin typeface="Tahoma"/>
                <a:cs typeface="Tahoma"/>
              </a:rPr>
              <a:t>PROCON/CAMPINA</a:t>
            </a:r>
            <a:r>
              <a:rPr sz="3000" spc="-165" dirty="0">
                <a:solidFill>
                  <a:srgbClr val="2A5461"/>
                </a:solidFill>
                <a:latin typeface="Tahoma"/>
                <a:cs typeface="Tahoma"/>
              </a:rPr>
              <a:t> </a:t>
            </a:r>
            <a:r>
              <a:rPr sz="3000" spc="110" dirty="0">
                <a:solidFill>
                  <a:srgbClr val="2A5461"/>
                </a:solidFill>
                <a:latin typeface="Tahoma"/>
                <a:cs typeface="Tahoma"/>
              </a:rPr>
              <a:t>GRANDE</a:t>
            </a:r>
            <a:r>
              <a:rPr sz="3000" spc="-160" dirty="0">
                <a:solidFill>
                  <a:srgbClr val="2A5461"/>
                </a:solidFill>
                <a:latin typeface="Tahoma"/>
                <a:cs typeface="Tahoma"/>
              </a:rPr>
              <a:t> </a:t>
            </a:r>
            <a:r>
              <a:rPr sz="3000" spc="100" dirty="0">
                <a:solidFill>
                  <a:srgbClr val="2A5461"/>
                </a:solidFill>
                <a:latin typeface="Tahoma"/>
                <a:cs typeface="Tahoma"/>
              </a:rPr>
              <a:t>e</a:t>
            </a:r>
            <a:r>
              <a:rPr sz="3000" spc="-160" dirty="0">
                <a:solidFill>
                  <a:srgbClr val="2A5461"/>
                </a:solidFill>
                <a:latin typeface="Tahoma"/>
                <a:cs typeface="Tahoma"/>
              </a:rPr>
              <a:t> </a:t>
            </a:r>
            <a:r>
              <a:rPr sz="3000" spc="80" dirty="0">
                <a:solidFill>
                  <a:srgbClr val="2A5461"/>
                </a:solidFill>
                <a:latin typeface="Tahoma"/>
                <a:cs typeface="Tahoma"/>
              </a:rPr>
              <a:t>PROCON/SAPÉ.</a:t>
            </a:r>
            <a:endParaRPr sz="3000" dirty="0">
              <a:latin typeface="Tahoma"/>
              <a:cs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97407" y="937236"/>
            <a:ext cx="6293485" cy="1077595"/>
          </a:xfrm>
          <a:prstGeom prst="rect">
            <a:avLst/>
          </a:prstGeom>
        </p:spPr>
        <p:txBody>
          <a:bodyPr vert="horz" wrap="square" lIns="0" tIns="12700" rIns="0" bIns="0" rtlCol="0">
            <a:spAutoFit/>
          </a:bodyPr>
          <a:lstStyle/>
          <a:p>
            <a:pPr marL="2138045" marR="5080" indent="-2125980">
              <a:lnSpc>
                <a:spcPct val="114999"/>
              </a:lnSpc>
              <a:spcBef>
                <a:spcPts val="100"/>
              </a:spcBef>
            </a:pPr>
            <a:r>
              <a:rPr sz="3000" b="1" spc="-110" dirty="0">
                <a:latin typeface="Tahoma"/>
                <a:cs typeface="Tahoma"/>
              </a:rPr>
              <a:t>FATORES </a:t>
            </a:r>
            <a:r>
              <a:rPr sz="3000" b="1" spc="-70" dirty="0">
                <a:latin typeface="Tahoma"/>
                <a:cs typeface="Tahoma"/>
              </a:rPr>
              <a:t>PARA </a:t>
            </a:r>
            <a:r>
              <a:rPr sz="3000" b="1" spc="-80" dirty="0">
                <a:latin typeface="Tahoma"/>
                <a:cs typeface="Tahoma"/>
              </a:rPr>
              <a:t>INSTAURAÇÃO </a:t>
            </a:r>
            <a:r>
              <a:rPr sz="3000" b="1" spc="-25" dirty="0">
                <a:latin typeface="Tahoma"/>
                <a:cs typeface="Tahoma"/>
              </a:rPr>
              <a:t>DA </a:t>
            </a:r>
            <a:r>
              <a:rPr sz="3000" b="1" spc="-865" dirty="0">
                <a:latin typeface="Tahoma"/>
                <a:cs typeface="Tahoma"/>
              </a:rPr>
              <a:t> </a:t>
            </a:r>
            <a:r>
              <a:rPr sz="3000" b="1" spc="-95" dirty="0">
                <a:latin typeface="Tahoma"/>
                <a:cs typeface="Tahoma"/>
              </a:rPr>
              <a:t>COMISSÃO</a:t>
            </a:r>
            <a:endParaRPr sz="3000">
              <a:latin typeface="Tahoma"/>
              <a:cs typeface="Tahoma"/>
            </a:endParaRPr>
          </a:p>
        </p:txBody>
      </p:sp>
      <p:sp>
        <p:nvSpPr>
          <p:cNvPr id="3" name="object 3"/>
          <p:cNvSpPr/>
          <p:nvPr/>
        </p:nvSpPr>
        <p:spPr>
          <a:xfrm>
            <a:off x="0" y="8866235"/>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pic>
        <p:nvPicPr>
          <p:cNvPr id="4" name="object 4"/>
          <p:cNvPicPr/>
          <p:nvPr/>
        </p:nvPicPr>
        <p:blipFill>
          <a:blip r:embed="rId2" cstate="print"/>
          <a:stretch>
            <a:fillRect/>
          </a:stretch>
        </p:blipFill>
        <p:spPr>
          <a:xfrm>
            <a:off x="2315653" y="2596223"/>
            <a:ext cx="114300" cy="114299"/>
          </a:xfrm>
          <a:prstGeom prst="rect">
            <a:avLst/>
          </a:prstGeom>
        </p:spPr>
      </p:pic>
      <p:pic>
        <p:nvPicPr>
          <p:cNvPr id="5" name="object 5"/>
          <p:cNvPicPr/>
          <p:nvPr/>
        </p:nvPicPr>
        <p:blipFill>
          <a:blip r:embed="rId2" cstate="print"/>
          <a:stretch>
            <a:fillRect/>
          </a:stretch>
        </p:blipFill>
        <p:spPr>
          <a:xfrm>
            <a:off x="2315653" y="3882098"/>
            <a:ext cx="114300" cy="114299"/>
          </a:xfrm>
          <a:prstGeom prst="rect">
            <a:avLst/>
          </a:prstGeom>
        </p:spPr>
      </p:pic>
      <p:pic>
        <p:nvPicPr>
          <p:cNvPr id="6" name="object 6"/>
          <p:cNvPicPr/>
          <p:nvPr/>
        </p:nvPicPr>
        <p:blipFill>
          <a:blip r:embed="rId2" cstate="print"/>
          <a:stretch>
            <a:fillRect/>
          </a:stretch>
        </p:blipFill>
        <p:spPr>
          <a:xfrm>
            <a:off x="2315653" y="5596597"/>
            <a:ext cx="114300" cy="114299"/>
          </a:xfrm>
          <a:prstGeom prst="rect">
            <a:avLst/>
          </a:prstGeom>
        </p:spPr>
      </p:pic>
      <p:sp>
        <p:nvSpPr>
          <p:cNvPr id="7" name="object 7"/>
          <p:cNvSpPr txBox="1"/>
          <p:nvPr/>
        </p:nvSpPr>
        <p:spPr>
          <a:xfrm>
            <a:off x="2585428" y="2379192"/>
            <a:ext cx="14524355" cy="3883025"/>
          </a:xfrm>
          <a:prstGeom prst="rect">
            <a:avLst/>
          </a:prstGeom>
        </p:spPr>
        <p:txBody>
          <a:bodyPr vert="horz" wrap="square" lIns="0" tIns="12065" rIns="0" bIns="0" rtlCol="0">
            <a:spAutoFit/>
          </a:bodyPr>
          <a:lstStyle/>
          <a:p>
            <a:pPr marL="12700" marR="12065" algn="just">
              <a:lnSpc>
                <a:spcPct val="114799"/>
              </a:lnSpc>
              <a:spcBef>
                <a:spcPts val="95"/>
              </a:spcBef>
            </a:pPr>
            <a:r>
              <a:rPr sz="2450" spc="130" dirty="0">
                <a:solidFill>
                  <a:srgbClr val="2A5461"/>
                </a:solidFill>
                <a:latin typeface="Tahoma"/>
                <a:cs typeface="Tahoma"/>
              </a:rPr>
              <a:t>Que</a:t>
            </a:r>
            <a:r>
              <a:rPr sz="2450" spc="-45" dirty="0">
                <a:solidFill>
                  <a:srgbClr val="2A5461"/>
                </a:solidFill>
                <a:latin typeface="Tahoma"/>
                <a:cs typeface="Tahoma"/>
              </a:rPr>
              <a:t> </a:t>
            </a:r>
            <a:r>
              <a:rPr sz="2450" spc="75" dirty="0">
                <a:solidFill>
                  <a:srgbClr val="2A5461"/>
                </a:solidFill>
                <a:latin typeface="Tahoma"/>
                <a:cs typeface="Tahoma"/>
              </a:rPr>
              <a:t>a</a:t>
            </a:r>
            <a:r>
              <a:rPr sz="2450" spc="-40" dirty="0">
                <a:solidFill>
                  <a:srgbClr val="2A5461"/>
                </a:solidFill>
                <a:latin typeface="Tahoma"/>
                <a:cs typeface="Tahoma"/>
              </a:rPr>
              <a:t> </a:t>
            </a:r>
            <a:r>
              <a:rPr sz="2450" spc="85" dirty="0">
                <a:solidFill>
                  <a:srgbClr val="2A5461"/>
                </a:solidFill>
                <a:latin typeface="Tahoma"/>
                <a:cs typeface="Tahoma"/>
              </a:rPr>
              <a:t>defesa</a:t>
            </a:r>
            <a:r>
              <a:rPr sz="2450" spc="-40" dirty="0">
                <a:solidFill>
                  <a:srgbClr val="2A5461"/>
                </a:solidFill>
                <a:latin typeface="Tahoma"/>
                <a:cs typeface="Tahoma"/>
              </a:rPr>
              <a:t> </a:t>
            </a:r>
            <a:r>
              <a:rPr sz="2450" spc="145" dirty="0">
                <a:solidFill>
                  <a:srgbClr val="2A5461"/>
                </a:solidFill>
                <a:latin typeface="Tahoma"/>
                <a:cs typeface="Tahoma"/>
              </a:rPr>
              <a:t>do</a:t>
            </a:r>
            <a:r>
              <a:rPr sz="2450" spc="-40" dirty="0">
                <a:solidFill>
                  <a:srgbClr val="2A5461"/>
                </a:solidFill>
                <a:latin typeface="Tahoma"/>
                <a:cs typeface="Tahoma"/>
              </a:rPr>
              <a:t> </a:t>
            </a:r>
            <a:r>
              <a:rPr sz="2450" spc="120" dirty="0">
                <a:solidFill>
                  <a:srgbClr val="2A5461"/>
                </a:solidFill>
                <a:latin typeface="Tahoma"/>
                <a:cs typeface="Tahoma"/>
              </a:rPr>
              <a:t>consumidor</a:t>
            </a:r>
            <a:r>
              <a:rPr sz="2450" spc="-40" dirty="0">
                <a:solidFill>
                  <a:srgbClr val="2A5461"/>
                </a:solidFill>
                <a:latin typeface="Tahoma"/>
                <a:cs typeface="Tahoma"/>
              </a:rPr>
              <a:t> </a:t>
            </a:r>
            <a:r>
              <a:rPr sz="2450" spc="80" dirty="0">
                <a:solidFill>
                  <a:srgbClr val="2A5461"/>
                </a:solidFill>
                <a:latin typeface="Tahoma"/>
                <a:cs typeface="Tahoma"/>
              </a:rPr>
              <a:t>constitui</a:t>
            </a:r>
            <a:r>
              <a:rPr sz="2450" spc="-40" dirty="0">
                <a:solidFill>
                  <a:srgbClr val="2A5461"/>
                </a:solidFill>
                <a:latin typeface="Tahoma"/>
                <a:cs typeface="Tahoma"/>
              </a:rPr>
              <a:t> </a:t>
            </a:r>
            <a:r>
              <a:rPr sz="2450" spc="90" dirty="0">
                <a:solidFill>
                  <a:srgbClr val="2A5461"/>
                </a:solidFill>
                <a:latin typeface="Tahoma"/>
                <a:cs typeface="Tahoma"/>
              </a:rPr>
              <a:t>direito</a:t>
            </a:r>
            <a:r>
              <a:rPr sz="2450" spc="-40" dirty="0">
                <a:solidFill>
                  <a:srgbClr val="2A5461"/>
                </a:solidFill>
                <a:latin typeface="Tahoma"/>
                <a:cs typeface="Tahoma"/>
              </a:rPr>
              <a:t> </a:t>
            </a:r>
            <a:r>
              <a:rPr sz="2450" spc="105" dirty="0">
                <a:solidFill>
                  <a:srgbClr val="2A5461"/>
                </a:solidFill>
                <a:latin typeface="Tahoma"/>
                <a:cs typeface="Tahoma"/>
              </a:rPr>
              <a:t>fundamental</a:t>
            </a:r>
            <a:r>
              <a:rPr sz="2450" spc="-40" dirty="0">
                <a:solidFill>
                  <a:srgbClr val="2A5461"/>
                </a:solidFill>
                <a:latin typeface="Tahoma"/>
                <a:cs typeface="Tahoma"/>
              </a:rPr>
              <a:t> </a:t>
            </a:r>
            <a:r>
              <a:rPr sz="2450" spc="110" dirty="0">
                <a:solidFill>
                  <a:srgbClr val="2A5461"/>
                </a:solidFill>
                <a:latin typeface="Tahoma"/>
                <a:cs typeface="Tahoma"/>
              </a:rPr>
              <a:t>ao</a:t>
            </a:r>
            <a:r>
              <a:rPr sz="2450" spc="-40" dirty="0">
                <a:solidFill>
                  <a:srgbClr val="2A5461"/>
                </a:solidFill>
                <a:latin typeface="Tahoma"/>
                <a:cs typeface="Tahoma"/>
              </a:rPr>
              <a:t> </a:t>
            </a:r>
            <a:r>
              <a:rPr sz="2450" spc="95" dirty="0">
                <a:solidFill>
                  <a:srgbClr val="2A5461"/>
                </a:solidFill>
                <a:latin typeface="Tahoma"/>
                <a:cs typeface="Tahoma"/>
              </a:rPr>
              <a:t>cidadão</a:t>
            </a:r>
            <a:r>
              <a:rPr sz="2450" spc="-40" dirty="0">
                <a:solidFill>
                  <a:srgbClr val="2A5461"/>
                </a:solidFill>
                <a:latin typeface="Tahoma"/>
                <a:cs typeface="Tahoma"/>
              </a:rPr>
              <a:t> </a:t>
            </a:r>
            <a:r>
              <a:rPr sz="2450" spc="85" dirty="0">
                <a:solidFill>
                  <a:srgbClr val="2A5461"/>
                </a:solidFill>
                <a:latin typeface="Tahoma"/>
                <a:cs typeface="Tahoma"/>
              </a:rPr>
              <a:t>e</a:t>
            </a:r>
            <a:r>
              <a:rPr sz="2450" spc="-40" dirty="0">
                <a:solidFill>
                  <a:srgbClr val="2A5461"/>
                </a:solidFill>
                <a:latin typeface="Tahoma"/>
                <a:cs typeface="Tahoma"/>
              </a:rPr>
              <a:t> </a:t>
            </a:r>
            <a:r>
              <a:rPr sz="2450" spc="95" dirty="0">
                <a:solidFill>
                  <a:srgbClr val="2A5461"/>
                </a:solidFill>
                <a:latin typeface="Tahoma"/>
                <a:cs typeface="Tahoma"/>
              </a:rPr>
              <a:t>princípio</a:t>
            </a:r>
            <a:r>
              <a:rPr sz="2450" spc="-40" dirty="0">
                <a:solidFill>
                  <a:srgbClr val="2A5461"/>
                </a:solidFill>
                <a:latin typeface="Tahoma"/>
                <a:cs typeface="Tahoma"/>
              </a:rPr>
              <a:t> </a:t>
            </a:r>
            <a:r>
              <a:rPr sz="2450" spc="85" dirty="0">
                <a:solidFill>
                  <a:srgbClr val="2A5461"/>
                </a:solidFill>
                <a:latin typeface="Tahoma"/>
                <a:cs typeface="Tahoma"/>
              </a:rPr>
              <a:t>basilar</a:t>
            </a:r>
            <a:r>
              <a:rPr sz="2450" spc="-40" dirty="0">
                <a:solidFill>
                  <a:srgbClr val="2A5461"/>
                </a:solidFill>
                <a:latin typeface="Tahoma"/>
                <a:cs typeface="Tahoma"/>
              </a:rPr>
              <a:t> </a:t>
            </a:r>
            <a:r>
              <a:rPr sz="2450" spc="110" dirty="0">
                <a:solidFill>
                  <a:srgbClr val="2A5461"/>
                </a:solidFill>
                <a:latin typeface="Tahoma"/>
                <a:cs typeface="Tahoma"/>
              </a:rPr>
              <a:t>da</a:t>
            </a:r>
            <a:r>
              <a:rPr sz="2450" spc="-40" dirty="0">
                <a:solidFill>
                  <a:srgbClr val="2A5461"/>
                </a:solidFill>
                <a:latin typeface="Tahoma"/>
                <a:cs typeface="Tahoma"/>
              </a:rPr>
              <a:t> </a:t>
            </a:r>
            <a:r>
              <a:rPr sz="2450" spc="140" dirty="0">
                <a:solidFill>
                  <a:srgbClr val="2A5461"/>
                </a:solidFill>
                <a:latin typeface="Tahoma"/>
                <a:cs typeface="Tahoma"/>
              </a:rPr>
              <a:t>ordem </a:t>
            </a:r>
            <a:r>
              <a:rPr sz="2450" spc="-755" dirty="0">
                <a:solidFill>
                  <a:srgbClr val="2A5461"/>
                </a:solidFill>
                <a:latin typeface="Tahoma"/>
                <a:cs typeface="Tahoma"/>
              </a:rPr>
              <a:t> </a:t>
            </a:r>
            <a:r>
              <a:rPr sz="2450" spc="75" dirty="0">
                <a:solidFill>
                  <a:srgbClr val="2A5461"/>
                </a:solidFill>
                <a:latin typeface="Tahoma"/>
                <a:cs typeface="Tahoma"/>
              </a:rPr>
              <a:t>econômica,</a:t>
            </a:r>
            <a:r>
              <a:rPr sz="2450" spc="-130" dirty="0">
                <a:solidFill>
                  <a:srgbClr val="2A5461"/>
                </a:solidFill>
                <a:latin typeface="Tahoma"/>
                <a:cs typeface="Tahoma"/>
              </a:rPr>
              <a:t> </a:t>
            </a:r>
            <a:r>
              <a:rPr sz="2450" spc="114" dirty="0">
                <a:solidFill>
                  <a:srgbClr val="2A5461"/>
                </a:solidFill>
                <a:latin typeface="Tahoma"/>
                <a:cs typeface="Tahoma"/>
              </a:rPr>
              <a:t>conforme</a:t>
            </a:r>
            <a:r>
              <a:rPr sz="2450" spc="-125" dirty="0">
                <a:solidFill>
                  <a:srgbClr val="2A5461"/>
                </a:solidFill>
                <a:latin typeface="Tahoma"/>
                <a:cs typeface="Tahoma"/>
              </a:rPr>
              <a:t> </a:t>
            </a:r>
            <a:r>
              <a:rPr sz="2450" spc="95" dirty="0">
                <a:solidFill>
                  <a:srgbClr val="2A5461"/>
                </a:solidFill>
                <a:latin typeface="Tahoma"/>
                <a:cs typeface="Tahoma"/>
              </a:rPr>
              <a:t>preceituam</a:t>
            </a:r>
            <a:r>
              <a:rPr sz="2450" spc="-130" dirty="0">
                <a:solidFill>
                  <a:srgbClr val="2A5461"/>
                </a:solidFill>
                <a:latin typeface="Tahoma"/>
                <a:cs typeface="Tahoma"/>
              </a:rPr>
              <a:t> </a:t>
            </a:r>
            <a:r>
              <a:rPr sz="2450" spc="150" dirty="0">
                <a:solidFill>
                  <a:srgbClr val="2A5461"/>
                </a:solidFill>
                <a:latin typeface="Tahoma"/>
                <a:cs typeface="Tahoma"/>
              </a:rPr>
              <a:t>o</a:t>
            </a:r>
            <a:r>
              <a:rPr sz="2450" spc="-125" dirty="0">
                <a:solidFill>
                  <a:srgbClr val="2A5461"/>
                </a:solidFill>
                <a:latin typeface="Tahoma"/>
                <a:cs typeface="Tahoma"/>
              </a:rPr>
              <a:t> </a:t>
            </a:r>
            <a:r>
              <a:rPr sz="2450" spc="35" dirty="0">
                <a:solidFill>
                  <a:srgbClr val="2A5461"/>
                </a:solidFill>
                <a:latin typeface="Tahoma"/>
                <a:cs typeface="Tahoma"/>
              </a:rPr>
              <a:t>Art.</a:t>
            </a:r>
            <a:r>
              <a:rPr sz="2450" spc="-130" dirty="0">
                <a:solidFill>
                  <a:srgbClr val="2A5461"/>
                </a:solidFill>
                <a:latin typeface="Tahoma"/>
                <a:cs typeface="Tahoma"/>
              </a:rPr>
              <a:t> </a:t>
            </a:r>
            <a:r>
              <a:rPr sz="2450" spc="-65" dirty="0">
                <a:solidFill>
                  <a:srgbClr val="2A5461"/>
                </a:solidFill>
                <a:latin typeface="Tahoma"/>
                <a:cs typeface="Tahoma"/>
              </a:rPr>
              <a:t>5°,</a:t>
            </a:r>
            <a:r>
              <a:rPr sz="2450" spc="-125" dirty="0">
                <a:solidFill>
                  <a:srgbClr val="2A5461"/>
                </a:solidFill>
                <a:latin typeface="Tahoma"/>
                <a:cs typeface="Tahoma"/>
              </a:rPr>
              <a:t> </a:t>
            </a:r>
            <a:r>
              <a:rPr sz="2450" spc="35" dirty="0">
                <a:solidFill>
                  <a:srgbClr val="2A5461"/>
                </a:solidFill>
                <a:latin typeface="Tahoma"/>
                <a:cs typeface="Tahoma"/>
              </a:rPr>
              <a:t>Inciso</a:t>
            </a:r>
            <a:r>
              <a:rPr sz="2450" spc="-130" dirty="0">
                <a:solidFill>
                  <a:srgbClr val="2A5461"/>
                </a:solidFill>
                <a:latin typeface="Tahoma"/>
                <a:cs typeface="Tahoma"/>
              </a:rPr>
              <a:t> </a:t>
            </a:r>
            <a:r>
              <a:rPr sz="2450" spc="-110" dirty="0">
                <a:solidFill>
                  <a:srgbClr val="2A5461"/>
                </a:solidFill>
                <a:latin typeface="Tahoma"/>
                <a:cs typeface="Tahoma"/>
              </a:rPr>
              <a:t>XXXII,</a:t>
            </a:r>
            <a:r>
              <a:rPr sz="2450" spc="-125" dirty="0">
                <a:solidFill>
                  <a:srgbClr val="2A5461"/>
                </a:solidFill>
                <a:latin typeface="Tahoma"/>
                <a:cs typeface="Tahoma"/>
              </a:rPr>
              <a:t> </a:t>
            </a:r>
            <a:r>
              <a:rPr sz="2450" spc="85" dirty="0">
                <a:solidFill>
                  <a:srgbClr val="2A5461"/>
                </a:solidFill>
                <a:latin typeface="Tahoma"/>
                <a:cs typeface="Tahoma"/>
              </a:rPr>
              <a:t>e</a:t>
            </a:r>
            <a:r>
              <a:rPr sz="2450" spc="-130" dirty="0">
                <a:solidFill>
                  <a:srgbClr val="2A5461"/>
                </a:solidFill>
                <a:latin typeface="Tahoma"/>
                <a:cs typeface="Tahoma"/>
              </a:rPr>
              <a:t> </a:t>
            </a:r>
            <a:r>
              <a:rPr sz="2450" spc="35" dirty="0">
                <a:solidFill>
                  <a:srgbClr val="2A5461"/>
                </a:solidFill>
                <a:latin typeface="Tahoma"/>
                <a:cs typeface="Tahoma"/>
              </a:rPr>
              <a:t>Art.</a:t>
            </a:r>
            <a:r>
              <a:rPr sz="2450" spc="-125" dirty="0">
                <a:solidFill>
                  <a:srgbClr val="2A5461"/>
                </a:solidFill>
                <a:latin typeface="Tahoma"/>
                <a:cs typeface="Tahoma"/>
              </a:rPr>
              <a:t> </a:t>
            </a:r>
            <a:r>
              <a:rPr sz="2450" spc="10" dirty="0">
                <a:solidFill>
                  <a:srgbClr val="2A5461"/>
                </a:solidFill>
                <a:latin typeface="Tahoma"/>
                <a:cs typeface="Tahoma"/>
              </a:rPr>
              <a:t>170,</a:t>
            </a:r>
            <a:r>
              <a:rPr sz="2450" spc="-130" dirty="0">
                <a:solidFill>
                  <a:srgbClr val="2A5461"/>
                </a:solidFill>
                <a:latin typeface="Tahoma"/>
                <a:cs typeface="Tahoma"/>
              </a:rPr>
              <a:t> </a:t>
            </a:r>
            <a:r>
              <a:rPr sz="2450" spc="35" dirty="0">
                <a:solidFill>
                  <a:srgbClr val="2A5461"/>
                </a:solidFill>
                <a:latin typeface="Tahoma"/>
                <a:cs typeface="Tahoma"/>
              </a:rPr>
              <a:t>Inciso</a:t>
            </a:r>
            <a:r>
              <a:rPr sz="2450" spc="-125" dirty="0">
                <a:solidFill>
                  <a:srgbClr val="2A5461"/>
                </a:solidFill>
                <a:latin typeface="Tahoma"/>
                <a:cs typeface="Tahoma"/>
              </a:rPr>
              <a:t> </a:t>
            </a:r>
            <a:r>
              <a:rPr sz="2450" spc="-75" dirty="0">
                <a:solidFill>
                  <a:srgbClr val="2A5461"/>
                </a:solidFill>
                <a:latin typeface="Tahoma"/>
                <a:cs typeface="Tahoma"/>
              </a:rPr>
              <a:t>V,</a:t>
            </a:r>
            <a:r>
              <a:rPr sz="2450" spc="-130" dirty="0">
                <a:solidFill>
                  <a:srgbClr val="2A5461"/>
                </a:solidFill>
                <a:latin typeface="Tahoma"/>
                <a:cs typeface="Tahoma"/>
              </a:rPr>
              <a:t> </a:t>
            </a:r>
            <a:r>
              <a:rPr sz="2450" spc="110" dirty="0">
                <a:solidFill>
                  <a:srgbClr val="2A5461"/>
                </a:solidFill>
                <a:latin typeface="Tahoma"/>
                <a:cs typeface="Tahoma"/>
              </a:rPr>
              <a:t>da</a:t>
            </a:r>
            <a:r>
              <a:rPr sz="2450" spc="-125" dirty="0">
                <a:solidFill>
                  <a:srgbClr val="2A5461"/>
                </a:solidFill>
                <a:latin typeface="Tahoma"/>
                <a:cs typeface="Tahoma"/>
              </a:rPr>
              <a:t> </a:t>
            </a:r>
            <a:r>
              <a:rPr sz="2450" spc="-15" dirty="0">
                <a:solidFill>
                  <a:srgbClr val="2A5461"/>
                </a:solidFill>
                <a:latin typeface="Tahoma"/>
                <a:cs typeface="Tahoma"/>
              </a:rPr>
              <a:t>CF/88;</a:t>
            </a:r>
            <a:endParaRPr sz="2450" dirty="0">
              <a:latin typeface="Tahoma"/>
              <a:cs typeface="Tahoma"/>
            </a:endParaRPr>
          </a:p>
          <a:p>
            <a:pPr>
              <a:lnSpc>
                <a:spcPct val="100000"/>
              </a:lnSpc>
              <a:spcBef>
                <a:spcPts val="55"/>
              </a:spcBef>
            </a:pPr>
            <a:endParaRPr sz="2750" dirty="0">
              <a:latin typeface="Tahoma"/>
              <a:cs typeface="Tahoma"/>
            </a:endParaRPr>
          </a:p>
          <a:p>
            <a:pPr marL="12700" marR="5080" algn="just">
              <a:lnSpc>
                <a:spcPct val="114799"/>
              </a:lnSpc>
              <a:spcBef>
                <a:spcPts val="5"/>
              </a:spcBef>
            </a:pPr>
            <a:r>
              <a:rPr sz="2450" spc="60" dirty="0">
                <a:solidFill>
                  <a:srgbClr val="2A5461"/>
                </a:solidFill>
                <a:latin typeface="Tahoma"/>
                <a:cs typeface="Tahoma"/>
              </a:rPr>
              <a:t>Que, </a:t>
            </a:r>
            <a:r>
              <a:rPr sz="2450" spc="95" dirty="0">
                <a:solidFill>
                  <a:srgbClr val="2A5461"/>
                </a:solidFill>
                <a:latin typeface="Tahoma"/>
                <a:cs typeface="Tahoma"/>
              </a:rPr>
              <a:t>apesar </a:t>
            </a:r>
            <a:r>
              <a:rPr sz="2450" spc="145" dirty="0">
                <a:solidFill>
                  <a:srgbClr val="2A5461"/>
                </a:solidFill>
                <a:latin typeface="Tahoma"/>
                <a:cs typeface="Tahoma"/>
              </a:rPr>
              <a:t>do </a:t>
            </a:r>
            <a:r>
              <a:rPr sz="2450" spc="105" dirty="0">
                <a:solidFill>
                  <a:srgbClr val="2A5461"/>
                </a:solidFill>
                <a:latin typeface="Tahoma"/>
                <a:cs typeface="Tahoma"/>
              </a:rPr>
              <a:t>comércio </a:t>
            </a:r>
            <a:r>
              <a:rPr sz="2450" spc="114" dirty="0">
                <a:solidFill>
                  <a:srgbClr val="2A5461"/>
                </a:solidFill>
                <a:latin typeface="Tahoma"/>
                <a:cs typeface="Tahoma"/>
              </a:rPr>
              <a:t>de </a:t>
            </a:r>
            <a:r>
              <a:rPr sz="2450" spc="85" dirty="0">
                <a:solidFill>
                  <a:srgbClr val="2A5461"/>
                </a:solidFill>
                <a:latin typeface="Tahoma"/>
                <a:cs typeface="Tahoma"/>
              </a:rPr>
              <a:t>combustíveis </a:t>
            </a:r>
            <a:r>
              <a:rPr sz="2450" spc="90" dirty="0">
                <a:solidFill>
                  <a:srgbClr val="2A5461"/>
                </a:solidFill>
                <a:latin typeface="Tahoma"/>
                <a:cs typeface="Tahoma"/>
              </a:rPr>
              <a:t>ser </a:t>
            </a:r>
            <a:r>
              <a:rPr sz="2450" spc="75" dirty="0">
                <a:solidFill>
                  <a:srgbClr val="2A5461"/>
                </a:solidFill>
                <a:latin typeface="Tahoma"/>
                <a:cs typeface="Tahoma"/>
              </a:rPr>
              <a:t>efetivado </a:t>
            </a:r>
            <a:r>
              <a:rPr sz="2450" spc="90" dirty="0">
                <a:solidFill>
                  <a:srgbClr val="2A5461"/>
                </a:solidFill>
                <a:latin typeface="Tahoma"/>
                <a:cs typeface="Tahoma"/>
              </a:rPr>
              <a:t>pela </a:t>
            </a:r>
            <a:r>
              <a:rPr sz="2450" spc="60" dirty="0">
                <a:solidFill>
                  <a:srgbClr val="2A5461"/>
                </a:solidFill>
                <a:latin typeface="Tahoma"/>
                <a:cs typeface="Tahoma"/>
              </a:rPr>
              <a:t>livre </a:t>
            </a:r>
            <a:r>
              <a:rPr sz="2450" spc="55" dirty="0">
                <a:solidFill>
                  <a:srgbClr val="2A5461"/>
                </a:solidFill>
                <a:latin typeface="Tahoma"/>
                <a:cs typeface="Tahoma"/>
              </a:rPr>
              <a:t>iniciativa </a:t>
            </a:r>
            <a:r>
              <a:rPr sz="2450" spc="85" dirty="0">
                <a:solidFill>
                  <a:srgbClr val="2A5461"/>
                </a:solidFill>
                <a:latin typeface="Tahoma"/>
                <a:cs typeface="Tahoma"/>
              </a:rPr>
              <a:t>e </a:t>
            </a:r>
            <a:r>
              <a:rPr sz="2450" spc="75" dirty="0">
                <a:solidFill>
                  <a:srgbClr val="2A5461"/>
                </a:solidFill>
                <a:latin typeface="Tahoma"/>
                <a:cs typeface="Tahoma"/>
              </a:rPr>
              <a:t>integrar </a:t>
            </a:r>
            <a:r>
              <a:rPr sz="2450" spc="150" dirty="0">
                <a:solidFill>
                  <a:srgbClr val="2A5461"/>
                </a:solidFill>
                <a:latin typeface="Tahoma"/>
                <a:cs typeface="Tahoma"/>
              </a:rPr>
              <a:t>o </a:t>
            </a:r>
            <a:r>
              <a:rPr sz="2450" spc="60" dirty="0">
                <a:solidFill>
                  <a:srgbClr val="2A5461"/>
                </a:solidFill>
                <a:latin typeface="Tahoma"/>
                <a:cs typeface="Tahoma"/>
              </a:rPr>
              <a:t>livre </a:t>
            </a:r>
            <a:r>
              <a:rPr sz="2450" spc="65" dirty="0">
                <a:solidFill>
                  <a:srgbClr val="2A5461"/>
                </a:solidFill>
                <a:latin typeface="Tahoma"/>
                <a:cs typeface="Tahoma"/>
              </a:rPr>
              <a:t> </a:t>
            </a:r>
            <a:r>
              <a:rPr sz="2450" spc="85" dirty="0">
                <a:solidFill>
                  <a:srgbClr val="2A5461"/>
                </a:solidFill>
                <a:latin typeface="Tahoma"/>
                <a:cs typeface="Tahoma"/>
              </a:rPr>
              <a:t>mercado, </a:t>
            </a:r>
            <a:r>
              <a:rPr sz="2450" spc="75" dirty="0">
                <a:solidFill>
                  <a:srgbClr val="2A5461"/>
                </a:solidFill>
                <a:latin typeface="Tahoma"/>
                <a:cs typeface="Tahoma"/>
              </a:rPr>
              <a:t>ele </a:t>
            </a:r>
            <a:r>
              <a:rPr sz="2450" spc="65" dirty="0">
                <a:solidFill>
                  <a:srgbClr val="2A5461"/>
                </a:solidFill>
                <a:latin typeface="Tahoma"/>
                <a:cs typeface="Tahoma"/>
              </a:rPr>
              <a:t>está sujeito </a:t>
            </a:r>
            <a:r>
              <a:rPr sz="2450" spc="75" dirty="0">
                <a:solidFill>
                  <a:srgbClr val="2A5461"/>
                </a:solidFill>
                <a:latin typeface="Tahoma"/>
                <a:cs typeface="Tahoma"/>
              </a:rPr>
              <a:t>à </a:t>
            </a:r>
            <a:r>
              <a:rPr sz="2450" spc="65" dirty="0">
                <a:solidFill>
                  <a:srgbClr val="2A5461"/>
                </a:solidFill>
                <a:latin typeface="Tahoma"/>
                <a:cs typeface="Tahoma"/>
              </a:rPr>
              <a:t>avaliação </a:t>
            </a:r>
            <a:r>
              <a:rPr sz="2450" spc="114" dirty="0">
                <a:solidFill>
                  <a:srgbClr val="2A5461"/>
                </a:solidFill>
                <a:latin typeface="Tahoma"/>
                <a:cs typeface="Tahoma"/>
              </a:rPr>
              <a:t>de </a:t>
            </a:r>
            <a:r>
              <a:rPr sz="2450" spc="100" dirty="0">
                <a:solidFill>
                  <a:srgbClr val="2A5461"/>
                </a:solidFill>
                <a:latin typeface="Tahoma"/>
                <a:cs typeface="Tahoma"/>
              </a:rPr>
              <a:t>qualidade </a:t>
            </a:r>
            <a:r>
              <a:rPr sz="2450" spc="85" dirty="0">
                <a:solidFill>
                  <a:srgbClr val="2A5461"/>
                </a:solidFill>
                <a:latin typeface="Tahoma"/>
                <a:cs typeface="Tahoma"/>
              </a:rPr>
              <a:t>e </a:t>
            </a:r>
            <a:r>
              <a:rPr sz="2450" spc="65" dirty="0">
                <a:solidFill>
                  <a:srgbClr val="2A5461"/>
                </a:solidFill>
                <a:latin typeface="Tahoma"/>
                <a:cs typeface="Tahoma"/>
              </a:rPr>
              <a:t>fiscalização </a:t>
            </a:r>
            <a:r>
              <a:rPr sz="2450" spc="105" dirty="0">
                <a:solidFill>
                  <a:srgbClr val="2A5461"/>
                </a:solidFill>
                <a:latin typeface="Tahoma"/>
                <a:cs typeface="Tahoma"/>
              </a:rPr>
              <a:t>pelo </a:t>
            </a:r>
            <a:r>
              <a:rPr sz="2450" spc="120" dirty="0">
                <a:solidFill>
                  <a:srgbClr val="2A5461"/>
                </a:solidFill>
                <a:latin typeface="Tahoma"/>
                <a:cs typeface="Tahoma"/>
              </a:rPr>
              <a:t>Poder </a:t>
            </a:r>
            <a:r>
              <a:rPr sz="2450" spc="65" dirty="0">
                <a:solidFill>
                  <a:srgbClr val="2A5461"/>
                </a:solidFill>
                <a:latin typeface="Tahoma"/>
                <a:cs typeface="Tahoma"/>
              </a:rPr>
              <a:t>Público, </a:t>
            </a:r>
            <a:r>
              <a:rPr sz="2450" spc="45" dirty="0">
                <a:solidFill>
                  <a:srgbClr val="2A5461"/>
                </a:solidFill>
                <a:latin typeface="Tahoma"/>
                <a:cs typeface="Tahoma"/>
              </a:rPr>
              <a:t>inclusive, </a:t>
            </a:r>
            <a:r>
              <a:rPr sz="2450" spc="140" dirty="0">
                <a:solidFill>
                  <a:srgbClr val="2A5461"/>
                </a:solidFill>
                <a:latin typeface="Tahoma"/>
                <a:cs typeface="Tahoma"/>
              </a:rPr>
              <a:t>no </a:t>
            </a:r>
            <a:r>
              <a:rPr sz="2450" spc="145" dirty="0">
                <a:solidFill>
                  <a:srgbClr val="2A5461"/>
                </a:solidFill>
                <a:latin typeface="Tahoma"/>
                <a:cs typeface="Tahoma"/>
              </a:rPr>
              <a:t> </a:t>
            </a:r>
            <a:r>
              <a:rPr sz="2450" spc="120" dirty="0">
                <a:solidFill>
                  <a:srgbClr val="2A5461"/>
                </a:solidFill>
                <a:latin typeface="Tahoma"/>
                <a:cs typeface="Tahoma"/>
              </a:rPr>
              <a:t>que</a:t>
            </a:r>
            <a:r>
              <a:rPr sz="2450" spc="-130" dirty="0">
                <a:solidFill>
                  <a:srgbClr val="2A5461"/>
                </a:solidFill>
                <a:latin typeface="Tahoma"/>
                <a:cs typeface="Tahoma"/>
              </a:rPr>
              <a:t> </a:t>
            </a:r>
            <a:r>
              <a:rPr sz="2450" spc="65" dirty="0" err="1">
                <a:solidFill>
                  <a:srgbClr val="2A5461"/>
                </a:solidFill>
                <a:latin typeface="Tahoma"/>
                <a:cs typeface="Tahoma"/>
              </a:rPr>
              <a:t>tange</a:t>
            </a:r>
            <a:r>
              <a:rPr sz="2450" spc="-130" dirty="0">
                <a:solidFill>
                  <a:srgbClr val="2A5461"/>
                </a:solidFill>
                <a:latin typeface="Tahoma"/>
                <a:cs typeface="Tahoma"/>
              </a:rPr>
              <a:t> </a:t>
            </a:r>
            <a:r>
              <a:rPr lang="pt-BR" sz="2450" spc="-130" dirty="0">
                <a:solidFill>
                  <a:srgbClr val="2A5461"/>
                </a:solidFill>
                <a:latin typeface="Tahoma"/>
                <a:cs typeface="Tahoma"/>
              </a:rPr>
              <a:t>a</a:t>
            </a:r>
            <a:r>
              <a:rPr sz="2450" spc="110" dirty="0" err="1">
                <a:solidFill>
                  <a:srgbClr val="2A5461"/>
                </a:solidFill>
                <a:latin typeface="Tahoma"/>
                <a:cs typeface="Tahoma"/>
              </a:rPr>
              <a:t>os</a:t>
            </a:r>
            <a:r>
              <a:rPr sz="2450" spc="-125" dirty="0">
                <a:solidFill>
                  <a:srgbClr val="2A5461"/>
                </a:solidFill>
                <a:latin typeface="Tahoma"/>
                <a:cs typeface="Tahoma"/>
              </a:rPr>
              <a:t> </a:t>
            </a:r>
            <a:r>
              <a:rPr sz="2450" spc="95" dirty="0">
                <a:solidFill>
                  <a:srgbClr val="2A5461"/>
                </a:solidFill>
                <a:latin typeface="Tahoma"/>
                <a:cs typeface="Tahoma"/>
              </a:rPr>
              <a:t>princípios</a:t>
            </a:r>
            <a:r>
              <a:rPr sz="2450" spc="-130" dirty="0">
                <a:solidFill>
                  <a:srgbClr val="2A5461"/>
                </a:solidFill>
                <a:latin typeface="Tahoma"/>
                <a:cs typeface="Tahoma"/>
              </a:rPr>
              <a:t> </a:t>
            </a:r>
            <a:r>
              <a:rPr sz="2450" spc="85" dirty="0">
                <a:solidFill>
                  <a:srgbClr val="2A5461"/>
                </a:solidFill>
                <a:latin typeface="Tahoma"/>
                <a:cs typeface="Tahoma"/>
              </a:rPr>
              <a:t>e</a:t>
            </a:r>
            <a:r>
              <a:rPr sz="2450" spc="-125" dirty="0">
                <a:solidFill>
                  <a:srgbClr val="2A5461"/>
                </a:solidFill>
                <a:latin typeface="Tahoma"/>
                <a:cs typeface="Tahoma"/>
              </a:rPr>
              <a:t> </a:t>
            </a:r>
            <a:r>
              <a:rPr sz="2450" spc="125" dirty="0">
                <a:solidFill>
                  <a:srgbClr val="2A5461"/>
                </a:solidFill>
                <a:latin typeface="Tahoma"/>
                <a:cs typeface="Tahoma"/>
              </a:rPr>
              <a:t>normas</a:t>
            </a:r>
            <a:r>
              <a:rPr sz="2450" spc="-130" dirty="0">
                <a:solidFill>
                  <a:srgbClr val="2A5461"/>
                </a:solidFill>
                <a:latin typeface="Tahoma"/>
                <a:cs typeface="Tahoma"/>
              </a:rPr>
              <a:t> </a:t>
            </a:r>
            <a:r>
              <a:rPr sz="2450" spc="90" dirty="0">
                <a:solidFill>
                  <a:srgbClr val="2A5461"/>
                </a:solidFill>
                <a:latin typeface="Tahoma"/>
                <a:cs typeface="Tahoma"/>
              </a:rPr>
              <a:t>consagrados</a:t>
            </a:r>
            <a:r>
              <a:rPr sz="2450" spc="-130" dirty="0">
                <a:solidFill>
                  <a:srgbClr val="2A5461"/>
                </a:solidFill>
                <a:latin typeface="Tahoma"/>
                <a:cs typeface="Tahoma"/>
              </a:rPr>
              <a:t> </a:t>
            </a:r>
            <a:r>
              <a:rPr sz="2450" spc="140" dirty="0">
                <a:solidFill>
                  <a:srgbClr val="2A5461"/>
                </a:solidFill>
                <a:latin typeface="Tahoma"/>
                <a:cs typeface="Tahoma"/>
              </a:rPr>
              <a:t>no</a:t>
            </a:r>
            <a:r>
              <a:rPr sz="2450" spc="-125" dirty="0">
                <a:solidFill>
                  <a:srgbClr val="2A5461"/>
                </a:solidFill>
                <a:latin typeface="Tahoma"/>
                <a:cs typeface="Tahoma"/>
              </a:rPr>
              <a:t> </a:t>
            </a:r>
            <a:r>
              <a:rPr sz="2450" spc="90" dirty="0">
                <a:solidFill>
                  <a:srgbClr val="2A5461"/>
                </a:solidFill>
                <a:latin typeface="Tahoma"/>
                <a:cs typeface="Tahoma"/>
              </a:rPr>
              <a:t>Código</a:t>
            </a:r>
            <a:r>
              <a:rPr sz="2450" spc="-130" dirty="0">
                <a:solidFill>
                  <a:srgbClr val="2A5461"/>
                </a:solidFill>
                <a:latin typeface="Tahoma"/>
                <a:cs typeface="Tahoma"/>
              </a:rPr>
              <a:t> </a:t>
            </a:r>
            <a:r>
              <a:rPr sz="2450" spc="114" dirty="0">
                <a:solidFill>
                  <a:srgbClr val="2A5461"/>
                </a:solidFill>
                <a:latin typeface="Tahoma"/>
                <a:cs typeface="Tahoma"/>
              </a:rPr>
              <a:t>de</a:t>
            </a:r>
            <a:r>
              <a:rPr sz="2450" spc="-125" dirty="0">
                <a:solidFill>
                  <a:srgbClr val="2A5461"/>
                </a:solidFill>
                <a:latin typeface="Tahoma"/>
                <a:cs typeface="Tahoma"/>
              </a:rPr>
              <a:t> </a:t>
            </a:r>
            <a:r>
              <a:rPr sz="2450" spc="80" dirty="0">
                <a:solidFill>
                  <a:srgbClr val="2A5461"/>
                </a:solidFill>
                <a:latin typeface="Tahoma"/>
                <a:cs typeface="Tahoma"/>
              </a:rPr>
              <a:t>Defesa</a:t>
            </a:r>
            <a:r>
              <a:rPr sz="2450" spc="-130" dirty="0">
                <a:solidFill>
                  <a:srgbClr val="2A5461"/>
                </a:solidFill>
                <a:latin typeface="Tahoma"/>
                <a:cs typeface="Tahoma"/>
              </a:rPr>
              <a:t> </a:t>
            </a:r>
            <a:r>
              <a:rPr sz="2450" spc="145" dirty="0">
                <a:solidFill>
                  <a:srgbClr val="2A5461"/>
                </a:solidFill>
                <a:latin typeface="Tahoma"/>
                <a:cs typeface="Tahoma"/>
              </a:rPr>
              <a:t>do</a:t>
            </a:r>
            <a:r>
              <a:rPr sz="2450" spc="-130" dirty="0">
                <a:solidFill>
                  <a:srgbClr val="2A5461"/>
                </a:solidFill>
                <a:latin typeface="Tahoma"/>
                <a:cs typeface="Tahoma"/>
              </a:rPr>
              <a:t> </a:t>
            </a:r>
            <a:r>
              <a:rPr sz="2450" spc="90" dirty="0">
                <a:solidFill>
                  <a:srgbClr val="2A5461"/>
                </a:solidFill>
                <a:latin typeface="Tahoma"/>
                <a:cs typeface="Tahoma"/>
              </a:rPr>
              <a:t>Consumidor;</a:t>
            </a:r>
            <a:endParaRPr sz="2450" dirty="0">
              <a:latin typeface="Tahoma"/>
              <a:cs typeface="Tahoma"/>
            </a:endParaRPr>
          </a:p>
          <a:p>
            <a:pPr>
              <a:lnSpc>
                <a:spcPct val="100000"/>
              </a:lnSpc>
              <a:spcBef>
                <a:spcPts val="50"/>
              </a:spcBef>
            </a:pPr>
            <a:endParaRPr sz="2750" dirty="0">
              <a:latin typeface="Tahoma"/>
              <a:cs typeface="Tahoma"/>
            </a:endParaRPr>
          </a:p>
          <a:p>
            <a:pPr marL="12700" marR="10795" algn="just">
              <a:lnSpc>
                <a:spcPct val="114799"/>
              </a:lnSpc>
              <a:spcBef>
                <a:spcPts val="5"/>
              </a:spcBef>
            </a:pPr>
            <a:r>
              <a:rPr sz="2450" spc="80" dirty="0">
                <a:solidFill>
                  <a:srgbClr val="2A5461"/>
                </a:solidFill>
                <a:latin typeface="Tahoma"/>
                <a:cs typeface="Tahoma"/>
              </a:rPr>
              <a:t>A possível </a:t>
            </a:r>
            <a:r>
              <a:rPr sz="2450" spc="90" dirty="0">
                <a:solidFill>
                  <a:srgbClr val="2A5461"/>
                </a:solidFill>
                <a:latin typeface="Tahoma"/>
                <a:cs typeface="Tahoma"/>
              </a:rPr>
              <a:t>ocorrência </a:t>
            </a:r>
            <a:r>
              <a:rPr sz="2450" spc="145" dirty="0">
                <a:solidFill>
                  <a:srgbClr val="2A5461"/>
                </a:solidFill>
                <a:latin typeface="Tahoma"/>
                <a:cs typeface="Tahoma"/>
              </a:rPr>
              <a:t>do </a:t>
            </a:r>
            <a:r>
              <a:rPr sz="2450" spc="100" dirty="0">
                <a:solidFill>
                  <a:srgbClr val="2A5461"/>
                </a:solidFill>
                <a:latin typeface="Tahoma"/>
                <a:cs typeface="Tahoma"/>
              </a:rPr>
              <a:t>disposto </a:t>
            </a:r>
            <a:r>
              <a:rPr sz="2450" spc="140" dirty="0">
                <a:solidFill>
                  <a:srgbClr val="2A5461"/>
                </a:solidFill>
                <a:latin typeface="Tahoma"/>
                <a:cs typeface="Tahoma"/>
              </a:rPr>
              <a:t>no </a:t>
            </a:r>
            <a:r>
              <a:rPr sz="2450" spc="35" dirty="0">
                <a:solidFill>
                  <a:srgbClr val="2A5461"/>
                </a:solidFill>
                <a:latin typeface="Tahoma"/>
                <a:cs typeface="Tahoma"/>
              </a:rPr>
              <a:t>Art. </a:t>
            </a:r>
            <a:r>
              <a:rPr sz="2450" spc="-125" dirty="0">
                <a:solidFill>
                  <a:srgbClr val="2A5461"/>
                </a:solidFill>
                <a:latin typeface="Tahoma"/>
                <a:cs typeface="Tahoma"/>
              </a:rPr>
              <a:t>4º, </a:t>
            </a:r>
            <a:r>
              <a:rPr sz="2450" spc="40" dirty="0">
                <a:solidFill>
                  <a:srgbClr val="2A5461"/>
                </a:solidFill>
                <a:latin typeface="Tahoma"/>
                <a:cs typeface="Tahoma"/>
              </a:rPr>
              <a:t>Incisos </a:t>
            </a:r>
            <a:r>
              <a:rPr sz="2450" spc="-229" dirty="0">
                <a:solidFill>
                  <a:srgbClr val="2A5461"/>
                </a:solidFill>
                <a:latin typeface="Tahoma"/>
                <a:cs typeface="Tahoma"/>
              </a:rPr>
              <a:t>I </a:t>
            </a:r>
            <a:r>
              <a:rPr sz="2450" spc="85" dirty="0">
                <a:solidFill>
                  <a:srgbClr val="2A5461"/>
                </a:solidFill>
                <a:latin typeface="Tahoma"/>
                <a:cs typeface="Tahoma"/>
              </a:rPr>
              <a:t>e </a:t>
            </a:r>
            <a:r>
              <a:rPr sz="2450" spc="-204" dirty="0">
                <a:solidFill>
                  <a:srgbClr val="2A5461"/>
                </a:solidFill>
                <a:latin typeface="Tahoma"/>
                <a:cs typeface="Tahoma"/>
              </a:rPr>
              <a:t>II, </a:t>
            </a:r>
            <a:r>
              <a:rPr sz="2450" spc="110" dirty="0">
                <a:solidFill>
                  <a:srgbClr val="2A5461"/>
                </a:solidFill>
                <a:latin typeface="Tahoma"/>
                <a:cs typeface="Tahoma"/>
              </a:rPr>
              <a:t>da </a:t>
            </a:r>
            <a:r>
              <a:rPr sz="2450" spc="60" dirty="0">
                <a:solidFill>
                  <a:srgbClr val="2A5461"/>
                </a:solidFill>
                <a:latin typeface="Tahoma"/>
                <a:cs typeface="Tahoma"/>
              </a:rPr>
              <a:t>Lei </a:t>
            </a:r>
            <a:r>
              <a:rPr sz="2450" spc="-80" dirty="0">
                <a:solidFill>
                  <a:srgbClr val="2A5461"/>
                </a:solidFill>
                <a:latin typeface="Tahoma"/>
                <a:cs typeface="Tahoma"/>
              </a:rPr>
              <a:t>nº </a:t>
            </a:r>
            <a:r>
              <a:rPr sz="2450" spc="15" dirty="0">
                <a:solidFill>
                  <a:srgbClr val="2A5461"/>
                </a:solidFill>
                <a:latin typeface="Tahoma"/>
                <a:cs typeface="Tahoma"/>
              </a:rPr>
              <a:t>8.137/1990, </a:t>
            </a:r>
            <a:r>
              <a:rPr sz="2450" spc="120" dirty="0">
                <a:solidFill>
                  <a:srgbClr val="2A5461"/>
                </a:solidFill>
                <a:latin typeface="Tahoma"/>
                <a:cs typeface="Tahoma"/>
              </a:rPr>
              <a:t>que </a:t>
            </a:r>
            <a:r>
              <a:rPr sz="2450" spc="70" dirty="0">
                <a:solidFill>
                  <a:srgbClr val="2A5461"/>
                </a:solidFill>
                <a:latin typeface="Tahoma"/>
                <a:cs typeface="Tahoma"/>
              </a:rPr>
              <a:t>trata </a:t>
            </a:r>
            <a:r>
              <a:rPr sz="2450" spc="110" dirty="0">
                <a:solidFill>
                  <a:srgbClr val="2A5461"/>
                </a:solidFill>
                <a:latin typeface="Tahoma"/>
                <a:cs typeface="Tahoma"/>
              </a:rPr>
              <a:t>sobre </a:t>
            </a:r>
            <a:r>
              <a:rPr sz="2450" spc="114" dirty="0">
                <a:solidFill>
                  <a:srgbClr val="2A5461"/>
                </a:solidFill>
                <a:latin typeface="Tahoma"/>
                <a:cs typeface="Tahoma"/>
              </a:rPr>
              <a:t> </a:t>
            </a:r>
            <a:r>
              <a:rPr sz="2450" spc="95" dirty="0">
                <a:solidFill>
                  <a:srgbClr val="2A5461"/>
                </a:solidFill>
                <a:latin typeface="Tahoma"/>
                <a:cs typeface="Tahoma"/>
              </a:rPr>
              <a:t>crimes</a:t>
            </a:r>
            <a:r>
              <a:rPr sz="2450" spc="-130" dirty="0">
                <a:solidFill>
                  <a:srgbClr val="2A5461"/>
                </a:solidFill>
                <a:latin typeface="Tahoma"/>
                <a:cs typeface="Tahoma"/>
              </a:rPr>
              <a:t> </a:t>
            </a:r>
            <a:r>
              <a:rPr sz="2450" spc="90" dirty="0">
                <a:solidFill>
                  <a:srgbClr val="2A5461"/>
                </a:solidFill>
                <a:latin typeface="Tahoma"/>
                <a:cs typeface="Tahoma"/>
              </a:rPr>
              <a:t>contra</a:t>
            </a:r>
            <a:r>
              <a:rPr sz="2450" spc="-130" dirty="0">
                <a:solidFill>
                  <a:srgbClr val="2A5461"/>
                </a:solidFill>
                <a:latin typeface="Tahoma"/>
                <a:cs typeface="Tahoma"/>
              </a:rPr>
              <a:t> </a:t>
            </a:r>
            <a:r>
              <a:rPr sz="2450" spc="75" dirty="0">
                <a:solidFill>
                  <a:srgbClr val="2A5461"/>
                </a:solidFill>
                <a:latin typeface="Tahoma"/>
                <a:cs typeface="Tahoma"/>
              </a:rPr>
              <a:t>a</a:t>
            </a:r>
            <a:r>
              <a:rPr sz="2450" spc="-130" dirty="0">
                <a:solidFill>
                  <a:srgbClr val="2A5461"/>
                </a:solidFill>
                <a:latin typeface="Tahoma"/>
                <a:cs typeface="Tahoma"/>
              </a:rPr>
              <a:t> </a:t>
            </a:r>
            <a:r>
              <a:rPr sz="2450" spc="140" dirty="0">
                <a:solidFill>
                  <a:srgbClr val="2A5461"/>
                </a:solidFill>
                <a:latin typeface="Tahoma"/>
                <a:cs typeface="Tahoma"/>
              </a:rPr>
              <a:t>ordem</a:t>
            </a:r>
            <a:r>
              <a:rPr sz="2450" spc="-135" dirty="0">
                <a:solidFill>
                  <a:srgbClr val="2A5461"/>
                </a:solidFill>
                <a:latin typeface="Tahoma"/>
                <a:cs typeface="Tahoma"/>
              </a:rPr>
              <a:t> </a:t>
            </a:r>
            <a:r>
              <a:rPr sz="2450" spc="80" dirty="0">
                <a:solidFill>
                  <a:srgbClr val="2A5461"/>
                </a:solidFill>
                <a:latin typeface="Tahoma"/>
                <a:cs typeface="Tahoma"/>
              </a:rPr>
              <a:t>econômica.</a:t>
            </a:r>
            <a:endParaRPr sz="2450" dirty="0">
              <a:latin typeface="Tahoma"/>
              <a:cs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97407" y="937240"/>
            <a:ext cx="6293485" cy="1077595"/>
          </a:xfrm>
          <a:prstGeom prst="rect">
            <a:avLst/>
          </a:prstGeom>
        </p:spPr>
        <p:txBody>
          <a:bodyPr vert="horz" wrap="square" lIns="0" tIns="12700" rIns="0" bIns="0" rtlCol="0">
            <a:spAutoFit/>
          </a:bodyPr>
          <a:lstStyle/>
          <a:p>
            <a:pPr marL="2138045" marR="5080" indent="-2125980">
              <a:lnSpc>
                <a:spcPct val="114999"/>
              </a:lnSpc>
              <a:spcBef>
                <a:spcPts val="100"/>
              </a:spcBef>
            </a:pPr>
            <a:r>
              <a:rPr sz="3000" b="1" spc="-110" dirty="0">
                <a:latin typeface="Tahoma"/>
                <a:cs typeface="Tahoma"/>
              </a:rPr>
              <a:t>FATORES </a:t>
            </a:r>
            <a:r>
              <a:rPr sz="3000" b="1" spc="-70" dirty="0">
                <a:latin typeface="Tahoma"/>
                <a:cs typeface="Tahoma"/>
              </a:rPr>
              <a:t>PARA </a:t>
            </a:r>
            <a:r>
              <a:rPr sz="3000" b="1" spc="-80" dirty="0">
                <a:latin typeface="Tahoma"/>
                <a:cs typeface="Tahoma"/>
              </a:rPr>
              <a:t>INSTAURAÇÃO </a:t>
            </a:r>
            <a:r>
              <a:rPr sz="3000" b="1" spc="-25" dirty="0">
                <a:latin typeface="Tahoma"/>
                <a:cs typeface="Tahoma"/>
              </a:rPr>
              <a:t>DA </a:t>
            </a:r>
            <a:r>
              <a:rPr sz="3000" b="1" spc="-865" dirty="0">
                <a:latin typeface="Tahoma"/>
                <a:cs typeface="Tahoma"/>
              </a:rPr>
              <a:t> </a:t>
            </a:r>
            <a:r>
              <a:rPr sz="3000" b="1" spc="-95" dirty="0">
                <a:latin typeface="Tahoma"/>
                <a:cs typeface="Tahoma"/>
              </a:rPr>
              <a:t>COMISSÃO</a:t>
            </a:r>
            <a:endParaRPr sz="3000">
              <a:latin typeface="Tahoma"/>
              <a:cs typeface="Tahoma"/>
            </a:endParaRPr>
          </a:p>
        </p:txBody>
      </p:sp>
      <p:sp>
        <p:nvSpPr>
          <p:cNvPr id="3" name="object 3"/>
          <p:cNvSpPr/>
          <p:nvPr/>
        </p:nvSpPr>
        <p:spPr>
          <a:xfrm>
            <a:off x="0" y="8866235"/>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pic>
        <p:nvPicPr>
          <p:cNvPr id="4" name="object 4"/>
          <p:cNvPicPr/>
          <p:nvPr/>
        </p:nvPicPr>
        <p:blipFill>
          <a:blip r:embed="rId2" cstate="print"/>
          <a:stretch>
            <a:fillRect/>
          </a:stretch>
        </p:blipFill>
        <p:spPr>
          <a:xfrm>
            <a:off x="1876478" y="4672015"/>
            <a:ext cx="114300" cy="114299"/>
          </a:xfrm>
          <a:prstGeom prst="rect">
            <a:avLst/>
          </a:prstGeom>
        </p:spPr>
      </p:pic>
      <p:sp>
        <p:nvSpPr>
          <p:cNvPr id="5" name="object 5"/>
          <p:cNvSpPr txBox="1"/>
          <p:nvPr/>
        </p:nvSpPr>
        <p:spPr>
          <a:xfrm>
            <a:off x="2146254" y="4454985"/>
            <a:ext cx="14287500" cy="1311275"/>
          </a:xfrm>
          <a:prstGeom prst="rect">
            <a:avLst/>
          </a:prstGeom>
        </p:spPr>
        <p:txBody>
          <a:bodyPr vert="horz" wrap="square" lIns="0" tIns="12065" rIns="0" bIns="0" rtlCol="0">
            <a:spAutoFit/>
          </a:bodyPr>
          <a:lstStyle/>
          <a:p>
            <a:pPr marL="12700" marR="5080" indent="80645">
              <a:lnSpc>
                <a:spcPct val="114799"/>
              </a:lnSpc>
              <a:spcBef>
                <a:spcPts val="95"/>
              </a:spcBef>
            </a:pPr>
            <a:r>
              <a:rPr sz="2450" spc="60" dirty="0">
                <a:solidFill>
                  <a:srgbClr val="2A5461"/>
                </a:solidFill>
                <a:latin typeface="Tahoma"/>
                <a:cs typeface="Tahoma"/>
              </a:rPr>
              <a:t>Ser </a:t>
            </a:r>
            <a:r>
              <a:rPr sz="2450" spc="85" dirty="0">
                <a:solidFill>
                  <a:srgbClr val="2A5461"/>
                </a:solidFill>
                <a:latin typeface="Tahoma"/>
                <a:cs typeface="Tahoma"/>
              </a:rPr>
              <a:t>atribuição </a:t>
            </a:r>
            <a:r>
              <a:rPr sz="2450" spc="120" dirty="0">
                <a:solidFill>
                  <a:srgbClr val="2A5461"/>
                </a:solidFill>
                <a:latin typeface="Tahoma"/>
                <a:cs typeface="Tahoma"/>
              </a:rPr>
              <a:t>dos </a:t>
            </a:r>
            <a:r>
              <a:rPr sz="2450" spc="70" dirty="0">
                <a:solidFill>
                  <a:srgbClr val="2A5461"/>
                </a:solidFill>
                <a:latin typeface="Tahoma"/>
                <a:cs typeface="Tahoma"/>
              </a:rPr>
              <a:t>PROCONS, </a:t>
            </a:r>
            <a:r>
              <a:rPr sz="2450" spc="85" dirty="0" err="1">
                <a:solidFill>
                  <a:srgbClr val="2A5461"/>
                </a:solidFill>
                <a:latin typeface="Tahoma"/>
                <a:cs typeface="Tahoma"/>
              </a:rPr>
              <a:t>tanto</a:t>
            </a:r>
            <a:r>
              <a:rPr sz="2450" spc="85" dirty="0">
                <a:solidFill>
                  <a:srgbClr val="2A5461"/>
                </a:solidFill>
                <a:latin typeface="Tahoma"/>
                <a:cs typeface="Tahoma"/>
              </a:rPr>
              <a:t> </a:t>
            </a:r>
            <a:r>
              <a:rPr sz="2450" spc="85" dirty="0" err="1">
                <a:solidFill>
                  <a:srgbClr val="2A5461"/>
                </a:solidFill>
                <a:latin typeface="Tahoma"/>
                <a:cs typeface="Tahoma"/>
              </a:rPr>
              <a:t>estadual</a:t>
            </a:r>
            <a:r>
              <a:rPr lang="pt-BR" sz="2450" spc="85" dirty="0">
                <a:solidFill>
                  <a:srgbClr val="2A5461"/>
                </a:solidFill>
                <a:latin typeface="Tahoma"/>
                <a:cs typeface="Tahoma"/>
              </a:rPr>
              <a:t>,</a:t>
            </a:r>
            <a:r>
              <a:rPr sz="2450" spc="85" dirty="0">
                <a:solidFill>
                  <a:srgbClr val="2A5461"/>
                </a:solidFill>
                <a:latin typeface="Tahoma"/>
                <a:cs typeface="Tahoma"/>
              </a:rPr>
              <a:t> </a:t>
            </a:r>
            <a:r>
              <a:rPr sz="2450" spc="110" dirty="0">
                <a:solidFill>
                  <a:srgbClr val="2A5461"/>
                </a:solidFill>
                <a:latin typeface="Tahoma"/>
                <a:cs typeface="Tahoma"/>
              </a:rPr>
              <a:t>quanto </a:t>
            </a:r>
            <a:r>
              <a:rPr sz="2450" spc="75" dirty="0">
                <a:solidFill>
                  <a:srgbClr val="2A5461"/>
                </a:solidFill>
                <a:latin typeface="Tahoma"/>
                <a:cs typeface="Tahoma"/>
              </a:rPr>
              <a:t>municipal, </a:t>
            </a:r>
            <a:r>
              <a:rPr sz="2450" spc="105" dirty="0">
                <a:solidFill>
                  <a:srgbClr val="2A5461"/>
                </a:solidFill>
                <a:latin typeface="Tahoma"/>
                <a:cs typeface="Tahoma"/>
              </a:rPr>
              <a:t>na </a:t>
            </a:r>
            <a:r>
              <a:rPr sz="2450" spc="85" dirty="0">
                <a:solidFill>
                  <a:srgbClr val="2A5461"/>
                </a:solidFill>
                <a:latin typeface="Tahoma"/>
                <a:cs typeface="Tahoma"/>
              </a:rPr>
              <a:t>defesa e </a:t>
            </a:r>
            <a:r>
              <a:rPr sz="2450" spc="95" dirty="0">
                <a:solidFill>
                  <a:srgbClr val="2A5461"/>
                </a:solidFill>
                <a:latin typeface="Tahoma"/>
                <a:cs typeface="Tahoma"/>
              </a:rPr>
              <a:t>proteção </a:t>
            </a:r>
            <a:r>
              <a:rPr sz="2450" spc="100" dirty="0">
                <a:solidFill>
                  <a:srgbClr val="2A5461"/>
                </a:solidFill>
                <a:latin typeface="Tahoma"/>
                <a:cs typeface="Tahoma"/>
              </a:rPr>
              <a:t>aos </a:t>
            </a:r>
            <a:r>
              <a:rPr sz="2450" spc="105" dirty="0">
                <a:solidFill>
                  <a:srgbClr val="2A5461"/>
                </a:solidFill>
                <a:latin typeface="Tahoma"/>
                <a:cs typeface="Tahoma"/>
              </a:rPr>
              <a:t> </a:t>
            </a:r>
            <a:r>
              <a:rPr sz="2450" spc="110" dirty="0">
                <a:solidFill>
                  <a:srgbClr val="2A5461"/>
                </a:solidFill>
                <a:latin typeface="Tahoma"/>
                <a:cs typeface="Tahoma"/>
              </a:rPr>
              <a:t>consumidores</a:t>
            </a:r>
            <a:r>
              <a:rPr sz="2450" spc="-120" dirty="0">
                <a:solidFill>
                  <a:srgbClr val="2A5461"/>
                </a:solidFill>
                <a:latin typeface="Tahoma"/>
                <a:cs typeface="Tahoma"/>
              </a:rPr>
              <a:t> </a:t>
            </a:r>
            <a:r>
              <a:rPr sz="2450" spc="85" dirty="0">
                <a:solidFill>
                  <a:srgbClr val="2A5461"/>
                </a:solidFill>
                <a:latin typeface="Tahoma"/>
                <a:cs typeface="Tahoma"/>
              </a:rPr>
              <a:t>deste</a:t>
            </a:r>
            <a:r>
              <a:rPr sz="2450" spc="-114" dirty="0">
                <a:solidFill>
                  <a:srgbClr val="2A5461"/>
                </a:solidFill>
                <a:latin typeface="Tahoma"/>
                <a:cs typeface="Tahoma"/>
              </a:rPr>
              <a:t> </a:t>
            </a:r>
            <a:r>
              <a:rPr sz="2450" spc="65" dirty="0">
                <a:solidFill>
                  <a:srgbClr val="2A5461"/>
                </a:solidFill>
                <a:latin typeface="Tahoma"/>
                <a:cs typeface="Tahoma"/>
              </a:rPr>
              <a:t>comércio:</a:t>
            </a:r>
            <a:r>
              <a:rPr sz="2450" spc="-114" dirty="0">
                <a:solidFill>
                  <a:srgbClr val="2A5461"/>
                </a:solidFill>
                <a:latin typeface="Tahoma"/>
                <a:cs typeface="Tahoma"/>
              </a:rPr>
              <a:t> </a:t>
            </a:r>
            <a:r>
              <a:rPr sz="2450" spc="45" dirty="0">
                <a:solidFill>
                  <a:srgbClr val="2A5461"/>
                </a:solidFill>
                <a:latin typeface="Tahoma"/>
                <a:cs typeface="Tahoma"/>
              </a:rPr>
              <a:t>fiscalizar,</a:t>
            </a:r>
            <a:r>
              <a:rPr sz="2450" spc="-120" dirty="0">
                <a:solidFill>
                  <a:srgbClr val="2A5461"/>
                </a:solidFill>
                <a:latin typeface="Tahoma"/>
                <a:cs typeface="Tahoma"/>
              </a:rPr>
              <a:t> </a:t>
            </a:r>
            <a:r>
              <a:rPr sz="2450" spc="55" dirty="0">
                <a:solidFill>
                  <a:srgbClr val="2A5461"/>
                </a:solidFill>
                <a:latin typeface="Tahoma"/>
                <a:cs typeface="Tahoma"/>
              </a:rPr>
              <a:t>notificar,</a:t>
            </a:r>
            <a:r>
              <a:rPr sz="2450" spc="-114" dirty="0">
                <a:solidFill>
                  <a:srgbClr val="2A5461"/>
                </a:solidFill>
                <a:latin typeface="Tahoma"/>
                <a:cs typeface="Tahoma"/>
              </a:rPr>
              <a:t> </a:t>
            </a:r>
            <a:r>
              <a:rPr sz="2450" spc="95" dirty="0">
                <a:solidFill>
                  <a:srgbClr val="2A5461"/>
                </a:solidFill>
                <a:latin typeface="Tahoma"/>
                <a:cs typeface="Tahoma"/>
              </a:rPr>
              <a:t>orientar</a:t>
            </a:r>
            <a:r>
              <a:rPr sz="2450" spc="-114" dirty="0">
                <a:solidFill>
                  <a:srgbClr val="2A5461"/>
                </a:solidFill>
                <a:latin typeface="Tahoma"/>
                <a:cs typeface="Tahoma"/>
              </a:rPr>
              <a:t> </a:t>
            </a:r>
            <a:r>
              <a:rPr sz="2450" spc="110" dirty="0">
                <a:solidFill>
                  <a:srgbClr val="2A5461"/>
                </a:solidFill>
                <a:latin typeface="Tahoma"/>
                <a:cs typeface="Tahoma"/>
              </a:rPr>
              <a:t>sobre</a:t>
            </a:r>
            <a:r>
              <a:rPr sz="2450" spc="-120" dirty="0">
                <a:solidFill>
                  <a:srgbClr val="2A5461"/>
                </a:solidFill>
                <a:latin typeface="Tahoma"/>
                <a:cs typeface="Tahoma"/>
              </a:rPr>
              <a:t> </a:t>
            </a:r>
            <a:r>
              <a:rPr sz="2450" spc="85" dirty="0">
                <a:solidFill>
                  <a:srgbClr val="2A5461"/>
                </a:solidFill>
                <a:latin typeface="Tahoma"/>
                <a:cs typeface="Tahoma"/>
              </a:rPr>
              <a:t>providências</a:t>
            </a:r>
            <a:r>
              <a:rPr sz="2450" spc="-114" dirty="0">
                <a:solidFill>
                  <a:srgbClr val="2A5461"/>
                </a:solidFill>
                <a:latin typeface="Tahoma"/>
                <a:cs typeface="Tahoma"/>
              </a:rPr>
              <a:t> </a:t>
            </a:r>
            <a:r>
              <a:rPr sz="2450" spc="70" dirty="0">
                <a:solidFill>
                  <a:srgbClr val="2A5461"/>
                </a:solidFill>
                <a:latin typeface="Tahoma"/>
                <a:cs typeface="Tahoma"/>
              </a:rPr>
              <a:t>corretivas</a:t>
            </a:r>
            <a:r>
              <a:rPr sz="2450" spc="-114" dirty="0">
                <a:solidFill>
                  <a:srgbClr val="2A5461"/>
                </a:solidFill>
                <a:latin typeface="Tahoma"/>
                <a:cs typeface="Tahoma"/>
              </a:rPr>
              <a:t> </a:t>
            </a:r>
            <a:r>
              <a:rPr sz="2450" spc="75" dirty="0">
                <a:solidFill>
                  <a:srgbClr val="2A5461"/>
                </a:solidFill>
                <a:latin typeface="Tahoma"/>
                <a:cs typeface="Tahoma"/>
              </a:rPr>
              <a:t>a</a:t>
            </a:r>
            <a:r>
              <a:rPr sz="2450" spc="-114" dirty="0">
                <a:solidFill>
                  <a:srgbClr val="2A5461"/>
                </a:solidFill>
                <a:latin typeface="Tahoma"/>
                <a:cs typeface="Tahoma"/>
              </a:rPr>
              <a:t> </a:t>
            </a:r>
            <a:r>
              <a:rPr sz="2450" spc="114" dirty="0">
                <a:solidFill>
                  <a:srgbClr val="2A5461"/>
                </a:solidFill>
                <a:latin typeface="Tahoma"/>
                <a:cs typeface="Tahoma"/>
              </a:rPr>
              <a:t>serem </a:t>
            </a:r>
            <a:r>
              <a:rPr sz="2450" spc="120" dirty="0">
                <a:solidFill>
                  <a:srgbClr val="2A5461"/>
                </a:solidFill>
                <a:latin typeface="Tahoma"/>
                <a:cs typeface="Tahoma"/>
              </a:rPr>
              <a:t> </a:t>
            </a:r>
            <a:r>
              <a:rPr sz="2450" spc="110" dirty="0">
                <a:solidFill>
                  <a:srgbClr val="2A5461"/>
                </a:solidFill>
                <a:latin typeface="Tahoma"/>
                <a:cs typeface="Tahoma"/>
              </a:rPr>
              <a:t>tomadas</a:t>
            </a:r>
            <a:r>
              <a:rPr sz="2450" spc="-125" dirty="0">
                <a:solidFill>
                  <a:srgbClr val="2A5461"/>
                </a:solidFill>
                <a:latin typeface="Tahoma"/>
                <a:cs typeface="Tahoma"/>
              </a:rPr>
              <a:t> </a:t>
            </a:r>
            <a:r>
              <a:rPr sz="2450" spc="-30" dirty="0">
                <a:solidFill>
                  <a:srgbClr val="2A5461"/>
                </a:solidFill>
                <a:latin typeface="Tahoma"/>
                <a:cs typeface="Tahoma"/>
              </a:rPr>
              <a:t>e,</a:t>
            </a:r>
            <a:r>
              <a:rPr sz="2450" spc="-125" dirty="0">
                <a:solidFill>
                  <a:srgbClr val="2A5461"/>
                </a:solidFill>
                <a:latin typeface="Tahoma"/>
                <a:cs typeface="Tahoma"/>
              </a:rPr>
              <a:t> </a:t>
            </a:r>
            <a:r>
              <a:rPr sz="2450" spc="150" dirty="0">
                <a:solidFill>
                  <a:srgbClr val="2A5461"/>
                </a:solidFill>
                <a:latin typeface="Tahoma"/>
                <a:cs typeface="Tahoma"/>
              </a:rPr>
              <a:t>em</a:t>
            </a:r>
            <a:r>
              <a:rPr sz="2450" spc="-125" dirty="0">
                <a:solidFill>
                  <a:srgbClr val="2A5461"/>
                </a:solidFill>
                <a:latin typeface="Tahoma"/>
                <a:cs typeface="Tahoma"/>
              </a:rPr>
              <a:t> </a:t>
            </a:r>
            <a:r>
              <a:rPr sz="2450" spc="110" dirty="0">
                <a:solidFill>
                  <a:srgbClr val="2A5461"/>
                </a:solidFill>
                <a:latin typeface="Tahoma"/>
                <a:cs typeface="Tahoma"/>
              </a:rPr>
              <a:t>último</a:t>
            </a:r>
            <a:r>
              <a:rPr sz="2450" spc="-125" dirty="0">
                <a:solidFill>
                  <a:srgbClr val="2A5461"/>
                </a:solidFill>
                <a:latin typeface="Tahoma"/>
                <a:cs typeface="Tahoma"/>
              </a:rPr>
              <a:t> </a:t>
            </a:r>
            <a:r>
              <a:rPr sz="2450" spc="35" dirty="0">
                <a:solidFill>
                  <a:srgbClr val="2A5461"/>
                </a:solidFill>
                <a:latin typeface="Tahoma"/>
                <a:cs typeface="Tahoma"/>
              </a:rPr>
              <a:t>caso,</a:t>
            </a:r>
            <a:r>
              <a:rPr sz="2450" spc="-120" dirty="0">
                <a:solidFill>
                  <a:srgbClr val="2A5461"/>
                </a:solidFill>
                <a:latin typeface="Tahoma"/>
                <a:cs typeface="Tahoma"/>
              </a:rPr>
              <a:t> </a:t>
            </a:r>
            <a:r>
              <a:rPr sz="2450" spc="90" dirty="0">
                <a:solidFill>
                  <a:srgbClr val="2A5461"/>
                </a:solidFill>
                <a:latin typeface="Tahoma"/>
                <a:cs typeface="Tahoma"/>
              </a:rPr>
              <a:t>sancionar</a:t>
            </a:r>
            <a:r>
              <a:rPr sz="2450" spc="-125" dirty="0">
                <a:solidFill>
                  <a:srgbClr val="2A5461"/>
                </a:solidFill>
                <a:latin typeface="Tahoma"/>
                <a:cs typeface="Tahoma"/>
              </a:rPr>
              <a:t> </a:t>
            </a:r>
            <a:r>
              <a:rPr sz="2450" spc="110" dirty="0">
                <a:solidFill>
                  <a:srgbClr val="2A5461"/>
                </a:solidFill>
                <a:latin typeface="Tahoma"/>
                <a:cs typeface="Tahoma"/>
              </a:rPr>
              <a:t>todos</a:t>
            </a:r>
            <a:r>
              <a:rPr sz="2450" spc="-125" dirty="0">
                <a:solidFill>
                  <a:srgbClr val="2A5461"/>
                </a:solidFill>
                <a:latin typeface="Tahoma"/>
                <a:cs typeface="Tahoma"/>
              </a:rPr>
              <a:t> </a:t>
            </a:r>
            <a:r>
              <a:rPr sz="2450" spc="110" dirty="0">
                <a:solidFill>
                  <a:srgbClr val="2A5461"/>
                </a:solidFill>
                <a:latin typeface="Tahoma"/>
                <a:cs typeface="Tahoma"/>
              </a:rPr>
              <a:t>os</a:t>
            </a:r>
            <a:r>
              <a:rPr sz="2450" spc="-125" dirty="0">
                <a:solidFill>
                  <a:srgbClr val="2A5461"/>
                </a:solidFill>
                <a:latin typeface="Tahoma"/>
                <a:cs typeface="Tahoma"/>
              </a:rPr>
              <a:t> </a:t>
            </a:r>
            <a:r>
              <a:rPr sz="2450" spc="100" dirty="0">
                <a:solidFill>
                  <a:srgbClr val="2A5461"/>
                </a:solidFill>
                <a:latin typeface="Tahoma"/>
                <a:cs typeface="Tahoma"/>
              </a:rPr>
              <a:t>fornecedores</a:t>
            </a:r>
            <a:r>
              <a:rPr sz="2450" spc="-125" dirty="0">
                <a:solidFill>
                  <a:srgbClr val="2A5461"/>
                </a:solidFill>
                <a:latin typeface="Tahoma"/>
                <a:cs typeface="Tahoma"/>
              </a:rPr>
              <a:t> </a:t>
            </a:r>
            <a:r>
              <a:rPr sz="2450" spc="120" dirty="0">
                <a:solidFill>
                  <a:srgbClr val="2A5461"/>
                </a:solidFill>
                <a:latin typeface="Tahoma"/>
                <a:cs typeface="Tahoma"/>
              </a:rPr>
              <a:t>que</a:t>
            </a:r>
            <a:r>
              <a:rPr sz="2450" spc="-120" dirty="0">
                <a:solidFill>
                  <a:srgbClr val="2A5461"/>
                </a:solidFill>
                <a:latin typeface="Tahoma"/>
                <a:cs typeface="Tahoma"/>
              </a:rPr>
              <a:t> </a:t>
            </a:r>
            <a:r>
              <a:rPr sz="2450" spc="140" dirty="0">
                <a:solidFill>
                  <a:srgbClr val="2A5461"/>
                </a:solidFill>
                <a:latin typeface="Tahoma"/>
                <a:cs typeface="Tahoma"/>
              </a:rPr>
              <a:t>compõem</a:t>
            </a:r>
            <a:r>
              <a:rPr sz="2450" spc="-125" dirty="0">
                <a:solidFill>
                  <a:srgbClr val="2A5461"/>
                </a:solidFill>
                <a:latin typeface="Tahoma"/>
                <a:cs typeface="Tahoma"/>
              </a:rPr>
              <a:t> </a:t>
            </a:r>
            <a:r>
              <a:rPr sz="2450" spc="75" dirty="0">
                <a:solidFill>
                  <a:srgbClr val="2A5461"/>
                </a:solidFill>
                <a:latin typeface="Tahoma"/>
                <a:cs typeface="Tahoma"/>
              </a:rPr>
              <a:t>a</a:t>
            </a:r>
            <a:r>
              <a:rPr sz="2450" spc="-125" dirty="0">
                <a:solidFill>
                  <a:srgbClr val="2A5461"/>
                </a:solidFill>
                <a:latin typeface="Tahoma"/>
                <a:cs typeface="Tahoma"/>
              </a:rPr>
              <a:t> </a:t>
            </a:r>
            <a:r>
              <a:rPr sz="2450" spc="75" dirty="0">
                <a:solidFill>
                  <a:srgbClr val="2A5461"/>
                </a:solidFill>
                <a:latin typeface="Tahoma"/>
                <a:cs typeface="Tahoma"/>
              </a:rPr>
              <a:t>cadeia</a:t>
            </a:r>
            <a:r>
              <a:rPr sz="2450" spc="-125" dirty="0">
                <a:solidFill>
                  <a:srgbClr val="2A5461"/>
                </a:solidFill>
                <a:latin typeface="Tahoma"/>
                <a:cs typeface="Tahoma"/>
              </a:rPr>
              <a:t> </a:t>
            </a:r>
            <a:r>
              <a:rPr sz="2450" spc="114" dirty="0">
                <a:solidFill>
                  <a:srgbClr val="2A5461"/>
                </a:solidFill>
                <a:latin typeface="Tahoma"/>
                <a:cs typeface="Tahoma"/>
              </a:rPr>
              <a:t>de</a:t>
            </a:r>
            <a:r>
              <a:rPr sz="2450" spc="-125" dirty="0">
                <a:solidFill>
                  <a:srgbClr val="2A5461"/>
                </a:solidFill>
                <a:latin typeface="Tahoma"/>
                <a:cs typeface="Tahoma"/>
              </a:rPr>
              <a:t> </a:t>
            </a:r>
            <a:r>
              <a:rPr sz="2450" spc="85" dirty="0">
                <a:solidFill>
                  <a:srgbClr val="2A5461"/>
                </a:solidFill>
                <a:latin typeface="Tahoma"/>
                <a:cs typeface="Tahoma"/>
              </a:rPr>
              <a:t>consumo;</a:t>
            </a:r>
            <a:endParaRPr sz="2450" dirty="0">
              <a:latin typeface="Tahoma"/>
              <a:cs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44469" y="1334463"/>
            <a:ext cx="8599170" cy="513080"/>
          </a:xfrm>
          <a:prstGeom prst="rect">
            <a:avLst/>
          </a:prstGeom>
        </p:spPr>
        <p:txBody>
          <a:bodyPr vert="horz" wrap="square" lIns="0" tIns="12700" rIns="0" bIns="0" rtlCol="0">
            <a:spAutoFit/>
          </a:bodyPr>
          <a:lstStyle/>
          <a:p>
            <a:pPr marL="12700">
              <a:lnSpc>
                <a:spcPct val="100000"/>
              </a:lnSpc>
              <a:spcBef>
                <a:spcPts val="100"/>
              </a:spcBef>
            </a:pPr>
            <a:r>
              <a:rPr sz="3200" b="1" spc="-165" dirty="0">
                <a:latin typeface="Tahoma"/>
                <a:cs typeface="Tahoma"/>
              </a:rPr>
              <a:t>OBJETIVO</a:t>
            </a:r>
            <a:r>
              <a:rPr sz="3200" b="1" spc="-110" dirty="0">
                <a:latin typeface="Tahoma"/>
                <a:cs typeface="Tahoma"/>
              </a:rPr>
              <a:t> </a:t>
            </a:r>
            <a:r>
              <a:rPr sz="3200" b="1" spc="-25" dirty="0">
                <a:latin typeface="Tahoma"/>
                <a:cs typeface="Tahoma"/>
              </a:rPr>
              <a:t>DA</a:t>
            </a:r>
            <a:r>
              <a:rPr sz="3200" b="1" spc="-110" dirty="0">
                <a:latin typeface="Tahoma"/>
                <a:cs typeface="Tahoma"/>
              </a:rPr>
              <a:t> </a:t>
            </a:r>
            <a:r>
              <a:rPr sz="3200" b="1" spc="-85" dirty="0">
                <a:latin typeface="Tahoma"/>
                <a:cs typeface="Tahoma"/>
              </a:rPr>
              <a:t>INSTAURAÇÃO</a:t>
            </a:r>
            <a:r>
              <a:rPr sz="3200" b="1" spc="-105" dirty="0">
                <a:latin typeface="Tahoma"/>
                <a:cs typeface="Tahoma"/>
              </a:rPr>
              <a:t> </a:t>
            </a:r>
            <a:r>
              <a:rPr sz="3200" b="1" spc="-25" dirty="0">
                <a:latin typeface="Tahoma"/>
                <a:cs typeface="Tahoma"/>
              </a:rPr>
              <a:t>DA</a:t>
            </a:r>
            <a:r>
              <a:rPr sz="3200" b="1" spc="-110" dirty="0">
                <a:latin typeface="Tahoma"/>
                <a:cs typeface="Tahoma"/>
              </a:rPr>
              <a:t> </a:t>
            </a:r>
            <a:r>
              <a:rPr sz="3200" b="1" spc="-105" dirty="0">
                <a:latin typeface="Tahoma"/>
                <a:cs typeface="Tahoma"/>
              </a:rPr>
              <a:t>COMISSÃO</a:t>
            </a:r>
            <a:endParaRPr sz="3200">
              <a:latin typeface="Tahoma"/>
              <a:cs typeface="Tahoma"/>
            </a:endParaRPr>
          </a:p>
        </p:txBody>
      </p:sp>
      <p:sp>
        <p:nvSpPr>
          <p:cNvPr id="3" name="object 3"/>
          <p:cNvSpPr/>
          <p:nvPr/>
        </p:nvSpPr>
        <p:spPr>
          <a:xfrm>
            <a:off x="0" y="8866235"/>
            <a:ext cx="18288000" cy="1421130"/>
          </a:xfrm>
          <a:custGeom>
            <a:avLst/>
            <a:gdLst/>
            <a:ahLst/>
            <a:cxnLst/>
            <a:rect l="l" t="t" r="r" b="b"/>
            <a:pathLst>
              <a:path w="18288000" h="1421129">
                <a:moveTo>
                  <a:pt x="18287998" y="1420764"/>
                </a:moveTo>
                <a:lnTo>
                  <a:pt x="0" y="1420764"/>
                </a:lnTo>
                <a:lnTo>
                  <a:pt x="0" y="0"/>
                </a:lnTo>
                <a:lnTo>
                  <a:pt x="18287998" y="0"/>
                </a:lnTo>
                <a:lnTo>
                  <a:pt x="18287998" y="1420764"/>
                </a:lnTo>
                <a:close/>
              </a:path>
            </a:pathLst>
          </a:custGeom>
          <a:solidFill>
            <a:srgbClr val="2A5461"/>
          </a:solidFill>
        </p:spPr>
        <p:txBody>
          <a:bodyPr wrap="square" lIns="0" tIns="0" rIns="0" bIns="0" rtlCol="0"/>
          <a:lstStyle/>
          <a:p>
            <a:endParaRPr/>
          </a:p>
        </p:txBody>
      </p:sp>
      <p:sp>
        <p:nvSpPr>
          <p:cNvPr id="4" name="object 4"/>
          <p:cNvSpPr txBox="1"/>
          <p:nvPr/>
        </p:nvSpPr>
        <p:spPr>
          <a:xfrm>
            <a:off x="1616128" y="3821578"/>
            <a:ext cx="14986000" cy="2159000"/>
          </a:xfrm>
          <a:prstGeom prst="rect">
            <a:avLst/>
          </a:prstGeom>
        </p:spPr>
        <p:txBody>
          <a:bodyPr vert="horz" wrap="square" lIns="0" tIns="12065" rIns="0" bIns="0" rtlCol="0">
            <a:spAutoFit/>
          </a:bodyPr>
          <a:lstStyle/>
          <a:p>
            <a:pPr marL="12700" marR="5080">
              <a:lnSpc>
                <a:spcPct val="116700"/>
              </a:lnSpc>
              <a:spcBef>
                <a:spcPts val="95"/>
              </a:spcBef>
            </a:pPr>
            <a:r>
              <a:rPr sz="3000" spc="95" dirty="0">
                <a:solidFill>
                  <a:srgbClr val="2A5461"/>
                </a:solidFill>
                <a:latin typeface="Tahoma"/>
                <a:cs typeface="Tahoma"/>
              </a:rPr>
              <a:t>A</a:t>
            </a:r>
            <a:r>
              <a:rPr sz="3000" spc="-155" dirty="0">
                <a:solidFill>
                  <a:srgbClr val="2A5461"/>
                </a:solidFill>
                <a:latin typeface="Tahoma"/>
                <a:cs typeface="Tahoma"/>
              </a:rPr>
              <a:t> </a:t>
            </a:r>
            <a:r>
              <a:rPr sz="3000" spc="125" dirty="0">
                <a:solidFill>
                  <a:srgbClr val="2A5461"/>
                </a:solidFill>
                <a:latin typeface="Tahoma"/>
                <a:cs typeface="Tahoma"/>
              </a:rPr>
              <a:t>comissão</a:t>
            </a:r>
            <a:r>
              <a:rPr sz="3000" spc="-155" dirty="0">
                <a:solidFill>
                  <a:srgbClr val="2A5461"/>
                </a:solidFill>
                <a:latin typeface="Tahoma"/>
                <a:cs typeface="Tahoma"/>
              </a:rPr>
              <a:t> </a:t>
            </a:r>
            <a:r>
              <a:rPr sz="3000" spc="105" dirty="0">
                <a:solidFill>
                  <a:srgbClr val="2A5461"/>
                </a:solidFill>
                <a:latin typeface="Tahoma"/>
                <a:cs typeface="Tahoma"/>
              </a:rPr>
              <a:t>foi</a:t>
            </a:r>
            <a:r>
              <a:rPr sz="3000" spc="-150" dirty="0">
                <a:solidFill>
                  <a:srgbClr val="2A5461"/>
                </a:solidFill>
                <a:latin typeface="Tahoma"/>
                <a:cs typeface="Tahoma"/>
              </a:rPr>
              <a:t> </a:t>
            </a:r>
            <a:r>
              <a:rPr sz="3000" spc="100" dirty="0">
                <a:solidFill>
                  <a:srgbClr val="2A5461"/>
                </a:solidFill>
                <a:latin typeface="Tahoma"/>
                <a:cs typeface="Tahoma"/>
              </a:rPr>
              <a:t>criada</a:t>
            </a:r>
            <a:r>
              <a:rPr sz="3000" spc="-155" dirty="0">
                <a:solidFill>
                  <a:srgbClr val="2A5461"/>
                </a:solidFill>
                <a:latin typeface="Tahoma"/>
                <a:cs typeface="Tahoma"/>
              </a:rPr>
              <a:t> </a:t>
            </a:r>
            <a:r>
              <a:rPr sz="3000" spc="125" dirty="0">
                <a:solidFill>
                  <a:srgbClr val="2A5461"/>
                </a:solidFill>
                <a:latin typeface="Tahoma"/>
                <a:cs typeface="Tahoma"/>
              </a:rPr>
              <a:t>para</a:t>
            </a:r>
            <a:r>
              <a:rPr sz="3000" spc="-150" dirty="0">
                <a:solidFill>
                  <a:srgbClr val="2A5461"/>
                </a:solidFill>
                <a:latin typeface="Tahoma"/>
                <a:cs typeface="Tahoma"/>
              </a:rPr>
              <a:t> </a:t>
            </a:r>
            <a:r>
              <a:rPr sz="3000" spc="100" dirty="0">
                <a:solidFill>
                  <a:srgbClr val="2A5461"/>
                </a:solidFill>
                <a:latin typeface="Tahoma"/>
                <a:cs typeface="Tahoma"/>
              </a:rPr>
              <a:t>analisar</a:t>
            </a:r>
            <a:r>
              <a:rPr sz="3000" spc="-155" dirty="0">
                <a:solidFill>
                  <a:srgbClr val="2A5461"/>
                </a:solidFill>
                <a:latin typeface="Tahoma"/>
                <a:cs typeface="Tahoma"/>
              </a:rPr>
              <a:t> </a:t>
            </a:r>
            <a:r>
              <a:rPr sz="3000" spc="100" dirty="0">
                <a:solidFill>
                  <a:srgbClr val="2A5461"/>
                </a:solidFill>
                <a:latin typeface="Tahoma"/>
                <a:cs typeface="Tahoma"/>
              </a:rPr>
              <a:t>e</a:t>
            </a:r>
            <a:r>
              <a:rPr sz="3000" spc="-150" dirty="0">
                <a:solidFill>
                  <a:srgbClr val="2A5461"/>
                </a:solidFill>
                <a:latin typeface="Tahoma"/>
                <a:cs typeface="Tahoma"/>
              </a:rPr>
              <a:t> </a:t>
            </a:r>
            <a:r>
              <a:rPr sz="3000" spc="80" dirty="0">
                <a:solidFill>
                  <a:srgbClr val="2A5461"/>
                </a:solidFill>
                <a:latin typeface="Tahoma"/>
                <a:cs typeface="Tahoma"/>
              </a:rPr>
              <a:t>fiscalizar</a:t>
            </a:r>
            <a:r>
              <a:rPr sz="3000" spc="-155" dirty="0">
                <a:solidFill>
                  <a:srgbClr val="2A5461"/>
                </a:solidFill>
                <a:latin typeface="Tahoma"/>
                <a:cs typeface="Tahoma"/>
              </a:rPr>
              <a:t> </a:t>
            </a:r>
            <a:r>
              <a:rPr sz="3000" spc="180" dirty="0">
                <a:solidFill>
                  <a:srgbClr val="2A5461"/>
                </a:solidFill>
                <a:latin typeface="Tahoma"/>
                <a:cs typeface="Tahoma"/>
              </a:rPr>
              <a:t>o</a:t>
            </a:r>
            <a:r>
              <a:rPr sz="3000" spc="-150" dirty="0">
                <a:solidFill>
                  <a:srgbClr val="2A5461"/>
                </a:solidFill>
                <a:latin typeface="Tahoma"/>
                <a:cs typeface="Tahoma"/>
              </a:rPr>
              <a:t> </a:t>
            </a:r>
            <a:r>
              <a:rPr sz="3000" spc="145" dirty="0">
                <a:solidFill>
                  <a:srgbClr val="2A5461"/>
                </a:solidFill>
                <a:latin typeface="Tahoma"/>
                <a:cs typeface="Tahoma"/>
              </a:rPr>
              <a:t>mercado</a:t>
            </a:r>
            <a:r>
              <a:rPr sz="3000" spc="-155" dirty="0">
                <a:solidFill>
                  <a:srgbClr val="2A5461"/>
                </a:solidFill>
                <a:latin typeface="Tahoma"/>
                <a:cs typeface="Tahoma"/>
              </a:rPr>
              <a:t> </a:t>
            </a:r>
            <a:r>
              <a:rPr sz="3000" spc="140" dirty="0">
                <a:solidFill>
                  <a:srgbClr val="2A5461"/>
                </a:solidFill>
                <a:latin typeface="Tahoma"/>
                <a:cs typeface="Tahoma"/>
              </a:rPr>
              <a:t>de</a:t>
            </a:r>
            <a:r>
              <a:rPr sz="3000" spc="-150" dirty="0">
                <a:solidFill>
                  <a:srgbClr val="2A5461"/>
                </a:solidFill>
                <a:latin typeface="Tahoma"/>
                <a:cs typeface="Tahoma"/>
              </a:rPr>
              <a:t> </a:t>
            </a:r>
            <a:r>
              <a:rPr sz="3000" spc="110" dirty="0">
                <a:solidFill>
                  <a:srgbClr val="2A5461"/>
                </a:solidFill>
                <a:latin typeface="Tahoma"/>
                <a:cs typeface="Tahoma"/>
              </a:rPr>
              <a:t>combustíveis</a:t>
            </a:r>
            <a:r>
              <a:rPr sz="3000" spc="-155" dirty="0">
                <a:solidFill>
                  <a:srgbClr val="2A5461"/>
                </a:solidFill>
                <a:latin typeface="Tahoma"/>
                <a:cs typeface="Tahoma"/>
              </a:rPr>
              <a:t> </a:t>
            </a:r>
            <a:r>
              <a:rPr sz="3000" spc="180" dirty="0">
                <a:solidFill>
                  <a:srgbClr val="2A5461"/>
                </a:solidFill>
                <a:latin typeface="Tahoma"/>
                <a:cs typeface="Tahoma"/>
              </a:rPr>
              <a:t>do</a:t>
            </a:r>
            <a:r>
              <a:rPr sz="3000" spc="-150" dirty="0">
                <a:solidFill>
                  <a:srgbClr val="2A5461"/>
                </a:solidFill>
                <a:latin typeface="Tahoma"/>
                <a:cs typeface="Tahoma"/>
              </a:rPr>
              <a:t> </a:t>
            </a:r>
            <a:r>
              <a:rPr sz="3000" spc="95" dirty="0">
                <a:solidFill>
                  <a:srgbClr val="2A5461"/>
                </a:solidFill>
                <a:latin typeface="Tahoma"/>
                <a:cs typeface="Tahoma"/>
              </a:rPr>
              <a:t>Estado </a:t>
            </a:r>
            <a:r>
              <a:rPr sz="3000" spc="-925" dirty="0">
                <a:solidFill>
                  <a:srgbClr val="2A5461"/>
                </a:solidFill>
                <a:latin typeface="Tahoma"/>
                <a:cs typeface="Tahoma"/>
              </a:rPr>
              <a:t> </a:t>
            </a:r>
            <a:r>
              <a:rPr sz="3000" spc="135" dirty="0">
                <a:solidFill>
                  <a:srgbClr val="2A5461"/>
                </a:solidFill>
                <a:latin typeface="Tahoma"/>
                <a:cs typeface="Tahoma"/>
              </a:rPr>
              <a:t>da</a:t>
            </a:r>
            <a:r>
              <a:rPr sz="3000" spc="-160" dirty="0">
                <a:solidFill>
                  <a:srgbClr val="2A5461"/>
                </a:solidFill>
                <a:latin typeface="Tahoma"/>
                <a:cs typeface="Tahoma"/>
              </a:rPr>
              <a:t> </a:t>
            </a:r>
            <a:r>
              <a:rPr sz="3000" spc="80" dirty="0">
                <a:solidFill>
                  <a:srgbClr val="2A5461"/>
                </a:solidFill>
                <a:latin typeface="Tahoma"/>
                <a:cs typeface="Tahoma"/>
              </a:rPr>
              <a:t>Paraíba,</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50" dirty="0">
                <a:solidFill>
                  <a:srgbClr val="2A5461"/>
                </a:solidFill>
                <a:latin typeface="Tahoma"/>
                <a:cs typeface="Tahoma"/>
              </a:rPr>
              <a:t>forma</a:t>
            </a:r>
            <a:r>
              <a:rPr sz="3000" spc="-155" dirty="0">
                <a:solidFill>
                  <a:srgbClr val="2A5461"/>
                </a:solidFill>
                <a:latin typeface="Tahoma"/>
                <a:cs typeface="Tahoma"/>
              </a:rPr>
              <a:t> </a:t>
            </a:r>
            <a:r>
              <a:rPr sz="3000" spc="105" dirty="0">
                <a:solidFill>
                  <a:srgbClr val="2A5461"/>
                </a:solidFill>
                <a:latin typeface="Tahoma"/>
                <a:cs typeface="Tahoma"/>
              </a:rPr>
              <a:t>abrangente</a:t>
            </a:r>
            <a:r>
              <a:rPr sz="3000" spc="-155" dirty="0">
                <a:solidFill>
                  <a:srgbClr val="2A5461"/>
                </a:solidFill>
                <a:latin typeface="Tahoma"/>
                <a:cs typeface="Tahoma"/>
              </a:rPr>
              <a:t> </a:t>
            </a:r>
            <a:r>
              <a:rPr sz="3000" spc="100" dirty="0">
                <a:solidFill>
                  <a:srgbClr val="2A5461"/>
                </a:solidFill>
                <a:latin typeface="Tahoma"/>
                <a:cs typeface="Tahoma"/>
              </a:rPr>
              <a:t>e</a:t>
            </a:r>
            <a:r>
              <a:rPr sz="3000" spc="-155" dirty="0">
                <a:solidFill>
                  <a:srgbClr val="2A5461"/>
                </a:solidFill>
                <a:latin typeface="Tahoma"/>
                <a:cs typeface="Tahoma"/>
              </a:rPr>
              <a:t> </a:t>
            </a:r>
            <a:r>
              <a:rPr sz="3000" spc="145" dirty="0">
                <a:solidFill>
                  <a:srgbClr val="2A5461"/>
                </a:solidFill>
                <a:latin typeface="Tahoma"/>
                <a:cs typeface="Tahoma"/>
              </a:rPr>
              <a:t>não</a:t>
            </a:r>
            <a:r>
              <a:rPr sz="3000" spc="-155" dirty="0">
                <a:solidFill>
                  <a:srgbClr val="2A5461"/>
                </a:solidFill>
                <a:latin typeface="Tahoma"/>
                <a:cs typeface="Tahoma"/>
              </a:rPr>
              <a:t> </a:t>
            </a:r>
            <a:r>
              <a:rPr sz="3000" spc="80" dirty="0">
                <a:solidFill>
                  <a:srgbClr val="2A5461"/>
                </a:solidFill>
                <a:latin typeface="Tahoma"/>
                <a:cs typeface="Tahoma"/>
              </a:rPr>
              <a:t>limitada,</a:t>
            </a:r>
            <a:r>
              <a:rPr sz="3000" spc="-160" dirty="0">
                <a:solidFill>
                  <a:srgbClr val="2A5461"/>
                </a:solidFill>
                <a:latin typeface="Tahoma"/>
                <a:cs typeface="Tahoma"/>
              </a:rPr>
              <a:t> </a:t>
            </a:r>
            <a:r>
              <a:rPr sz="3000" spc="80" dirty="0">
                <a:solidFill>
                  <a:srgbClr val="2A5461"/>
                </a:solidFill>
                <a:latin typeface="Tahoma"/>
                <a:cs typeface="Tahoma"/>
              </a:rPr>
              <a:t>através</a:t>
            </a:r>
            <a:r>
              <a:rPr sz="3000" spc="-155" dirty="0">
                <a:solidFill>
                  <a:srgbClr val="2A5461"/>
                </a:solidFill>
                <a:latin typeface="Tahoma"/>
                <a:cs typeface="Tahoma"/>
              </a:rPr>
              <a:t> </a:t>
            </a:r>
            <a:r>
              <a:rPr sz="3000" spc="135" dirty="0">
                <a:solidFill>
                  <a:srgbClr val="2A5461"/>
                </a:solidFill>
                <a:latin typeface="Tahoma"/>
                <a:cs typeface="Tahoma"/>
              </a:rPr>
              <a:t>da</a:t>
            </a:r>
            <a:r>
              <a:rPr sz="3000" spc="-155" dirty="0">
                <a:solidFill>
                  <a:srgbClr val="2A5461"/>
                </a:solidFill>
                <a:latin typeface="Tahoma"/>
                <a:cs typeface="Tahoma"/>
              </a:rPr>
              <a:t> </a:t>
            </a:r>
            <a:r>
              <a:rPr sz="3000" spc="90" dirty="0">
                <a:solidFill>
                  <a:srgbClr val="2A5461"/>
                </a:solidFill>
                <a:latin typeface="Tahoma"/>
                <a:cs typeface="Tahoma"/>
              </a:rPr>
              <a:t>coleta</a:t>
            </a:r>
            <a:r>
              <a:rPr sz="3000" spc="-155" dirty="0">
                <a:solidFill>
                  <a:srgbClr val="2A5461"/>
                </a:solidFill>
                <a:latin typeface="Tahoma"/>
                <a:cs typeface="Tahoma"/>
              </a:rPr>
              <a:t> </a:t>
            </a:r>
            <a:r>
              <a:rPr sz="3000" spc="100" dirty="0">
                <a:solidFill>
                  <a:srgbClr val="2A5461"/>
                </a:solidFill>
                <a:latin typeface="Tahoma"/>
                <a:cs typeface="Tahoma"/>
              </a:rPr>
              <a:t>e</a:t>
            </a:r>
            <a:r>
              <a:rPr sz="3000" spc="-155" dirty="0">
                <a:solidFill>
                  <a:srgbClr val="2A5461"/>
                </a:solidFill>
                <a:latin typeface="Tahoma"/>
                <a:cs typeface="Tahoma"/>
              </a:rPr>
              <a:t> </a:t>
            </a:r>
            <a:r>
              <a:rPr sz="3000" spc="95" dirty="0">
                <a:solidFill>
                  <a:srgbClr val="2A5461"/>
                </a:solidFill>
                <a:latin typeface="Tahoma"/>
                <a:cs typeface="Tahoma"/>
              </a:rPr>
              <a:t>análise</a:t>
            </a:r>
            <a:r>
              <a:rPr sz="3000" spc="-155" dirty="0">
                <a:solidFill>
                  <a:srgbClr val="2A5461"/>
                </a:solidFill>
                <a:latin typeface="Tahoma"/>
                <a:cs typeface="Tahoma"/>
              </a:rPr>
              <a:t> </a:t>
            </a:r>
            <a:r>
              <a:rPr sz="3000" spc="140" dirty="0">
                <a:solidFill>
                  <a:srgbClr val="2A5461"/>
                </a:solidFill>
                <a:latin typeface="Tahoma"/>
                <a:cs typeface="Tahoma"/>
              </a:rPr>
              <a:t>de</a:t>
            </a:r>
            <a:endParaRPr sz="3000">
              <a:latin typeface="Tahoma"/>
              <a:cs typeface="Tahoma"/>
            </a:endParaRPr>
          </a:p>
          <a:p>
            <a:pPr marL="12700" marR="438150">
              <a:lnSpc>
                <a:spcPts val="4200"/>
              </a:lnSpc>
              <a:spcBef>
                <a:spcPts val="100"/>
              </a:spcBef>
            </a:pPr>
            <a:r>
              <a:rPr sz="3000" spc="125" dirty="0">
                <a:solidFill>
                  <a:srgbClr val="2A5461"/>
                </a:solidFill>
                <a:latin typeface="Tahoma"/>
                <a:cs typeface="Tahoma"/>
              </a:rPr>
              <a:t>elementos</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14" dirty="0">
                <a:solidFill>
                  <a:srgbClr val="2A5461"/>
                </a:solidFill>
                <a:latin typeface="Tahoma"/>
                <a:cs typeface="Tahoma"/>
              </a:rPr>
              <a:t>provas</a:t>
            </a:r>
            <a:r>
              <a:rPr sz="3000" spc="-155" dirty="0">
                <a:solidFill>
                  <a:srgbClr val="2A5461"/>
                </a:solidFill>
                <a:latin typeface="Tahoma"/>
                <a:cs typeface="Tahoma"/>
              </a:rPr>
              <a:t> </a:t>
            </a:r>
            <a:r>
              <a:rPr sz="3000" spc="130" dirty="0">
                <a:solidFill>
                  <a:srgbClr val="2A5461"/>
                </a:solidFill>
                <a:latin typeface="Tahoma"/>
                <a:cs typeface="Tahoma"/>
              </a:rPr>
              <a:t>documentais</a:t>
            </a:r>
            <a:r>
              <a:rPr sz="3000" spc="-150" dirty="0">
                <a:solidFill>
                  <a:srgbClr val="2A5461"/>
                </a:solidFill>
                <a:latin typeface="Tahoma"/>
                <a:cs typeface="Tahoma"/>
              </a:rPr>
              <a:t> </a:t>
            </a:r>
            <a:r>
              <a:rPr sz="3000" spc="100" dirty="0">
                <a:solidFill>
                  <a:srgbClr val="2A5461"/>
                </a:solidFill>
                <a:latin typeface="Tahoma"/>
                <a:cs typeface="Tahoma"/>
              </a:rPr>
              <a:t>e</a:t>
            </a:r>
            <a:r>
              <a:rPr sz="3000" spc="-155" dirty="0">
                <a:solidFill>
                  <a:srgbClr val="2A5461"/>
                </a:solidFill>
                <a:latin typeface="Tahoma"/>
                <a:cs typeface="Tahoma"/>
              </a:rPr>
              <a:t> </a:t>
            </a:r>
            <a:r>
              <a:rPr sz="3000" spc="95" dirty="0">
                <a:solidFill>
                  <a:srgbClr val="2A5461"/>
                </a:solidFill>
                <a:latin typeface="Tahoma"/>
                <a:cs typeface="Tahoma"/>
              </a:rPr>
              <a:t>testemunhais,</a:t>
            </a:r>
            <a:r>
              <a:rPr sz="3000" spc="-155" dirty="0">
                <a:solidFill>
                  <a:srgbClr val="2A5461"/>
                </a:solidFill>
                <a:latin typeface="Tahoma"/>
                <a:cs typeface="Tahoma"/>
              </a:rPr>
              <a:t> </a:t>
            </a:r>
            <a:r>
              <a:rPr sz="3000" spc="125" dirty="0">
                <a:solidFill>
                  <a:srgbClr val="2A5461"/>
                </a:solidFill>
                <a:latin typeface="Tahoma"/>
                <a:cs typeface="Tahoma"/>
              </a:rPr>
              <a:t>para</a:t>
            </a:r>
            <a:r>
              <a:rPr sz="3000" spc="-150" dirty="0">
                <a:solidFill>
                  <a:srgbClr val="2A5461"/>
                </a:solidFill>
                <a:latin typeface="Tahoma"/>
                <a:cs typeface="Tahoma"/>
              </a:rPr>
              <a:t> </a:t>
            </a:r>
            <a:r>
              <a:rPr sz="3000" spc="180" dirty="0">
                <a:solidFill>
                  <a:srgbClr val="2A5461"/>
                </a:solidFill>
                <a:latin typeface="Tahoma"/>
                <a:cs typeface="Tahoma"/>
              </a:rPr>
              <a:t>o</a:t>
            </a:r>
            <a:r>
              <a:rPr sz="3000" spc="-155" dirty="0">
                <a:solidFill>
                  <a:srgbClr val="2A5461"/>
                </a:solidFill>
                <a:latin typeface="Tahoma"/>
                <a:cs typeface="Tahoma"/>
              </a:rPr>
              <a:t> </a:t>
            </a:r>
            <a:r>
              <a:rPr sz="3000" spc="135" dirty="0">
                <a:solidFill>
                  <a:srgbClr val="2A5461"/>
                </a:solidFill>
                <a:latin typeface="Tahoma"/>
                <a:cs typeface="Tahoma"/>
              </a:rPr>
              <a:t>fim</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35" dirty="0">
                <a:solidFill>
                  <a:srgbClr val="2A5461"/>
                </a:solidFill>
                <a:latin typeface="Tahoma"/>
                <a:cs typeface="Tahoma"/>
              </a:rPr>
              <a:t>apurar</a:t>
            </a:r>
            <a:r>
              <a:rPr sz="3000" spc="-150" dirty="0">
                <a:solidFill>
                  <a:srgbClr val="2A5461"/>
                </a:solidFill>
                <a:latin typeface="Tahoma"/>
                <a:cs typeface="Tahoma"/>
              </a:rPr>
              <a:t> </a:t>
            </a:r>
            <a:r>
              <a:rPr sz="3000" spc="95" dirty="0">
                <a:solidFill>
                  <a:srgbClr val="2A5461"/>
                </a:solidFill>
                <a:latin typeface="Tahoma"/>
                <a:cs typeface="Tahoma"/>
              </a:rPr>
              <a:t>possíveis </a:t>
            </a:r>
            <a:r>
              <a:rPr sz="3000" spc="-925" dirty="0">
                <a:solidFill>
                  <a:srgbClr val="2A5461"/>
                </a:solidFill>
                <a:latin typeface="Tahoma"/>
                <a:cs typeface="Tahoma"/>
              </a:rPr>
              <a:t> </a:t>
            </a:r>
            <a:r>
              <a:rPr sz="3000" spc="105" dirty="0">
                <a:solidFill>
                  <a:srgbClr val="2A5461"/>
                </a:solidFill>
                <a:latin typeface="Tahoma"/>
                <a:cs typeface="Tahoma"/>
              </a:rPr>
              <a:t>infrações</a:t>
            </a:r>
            <a:r>
              <a:rPr sz="3000" spc="-165" dirty="0">
                <a:solidFill>
                  <a:srgbClr val="2A5461"/>
                </a:solidFill>
                <a:latin typeface="Tahoma"/>
                <a:cs typeface="Tahoma"/>
              </a:rPr>
              <a:t> </a:t>
            </a:r>
            <a:r>
              <a:rPr sz="3000" spc="120" dirty="0">
                <a:solidFill>
                  <a:srgbClr val="2A5461"/>
                </a:solidFill>
                <a:latin typeface="Tahoma"/>
                <a:cs typeface="Tahoma"/>
              </a:rPr>
              <a:t>consumeristas</a:t>
            </a:r>
            <a:r>
              <a:rPr sz="3000" spc="-160" dirty="0">
                <a:solidFill>
                  <a:srgbClr val="2A5461"/>
                </a:solidFill>
                <a:latin typeface="Tahoma"/>
                <a:cs typeface="Tahoma"/>
              </a:rPr>
              <a:t> </a:t>
            </a:r>
            <a:r>
              <a:rPr sz="3000" spc="100" dirty="0">
                <a:solidFill>
                  <a:srgbClr val="2A5461"/>
                </a:solidFill>
                <a:latin typeface="Tahoma"/>
                <a:cs typeface="Tahoma"/>
              </a:rPr>
              <a:t>e/ou</a:t>
            </a:r>
            <a:r>
              <a:rPr sz="3000" spc="-160" dirty="0">
                <a:solidFill>
                  <a:srgbClr val="2A5461"/>
                </a:solidFill>
                <a:latin typeface="Tahoma"/>
                <a:cs typeface="Tahoma"/>
              </a:rPr>
              <a:t> </a:t>
            </a:r>
            <a:r>
              <a:rPr sz="3000" spc="110" dirty="0">
                <a:solidFill>
                  <a:srgbClr val="2A5461"/>
                </a:solidFill>
                <a:latin typeface="Tahoma"/>
                <a:cs typeface="Tahoma"/>
              </a:rPr>
              <a:t>contra</a:t>
            </a:r>
            <a:r>
              <a:rPr sz="3000" spc="-160" dirty="0">
                <a:solidFill>
                  <a:srgbClr val="2A5461"/>
                </a:solidFill>
                <a:latin typeface="Tahoma"/>
                <a:cs typeface="Tahoma"/>
              </a:rPr>
              <a:t> </a:t>
            </a:r>
            <a:r>
              <a:rPr sz="3000" spc="90" dirty="0">
                <a:solidFill>
                  <a:srgbClr val="2A5461"/>
                </a:solidFill>
                <a:latin typeface="Tahoma"/>
                <a:cs typeface="Tahoma"/>
              </a:rPr>
              <a:t>a</a:t>
            </a:r>
            <a:r>
              <a:rPr sz="3000" spc="-160" dirty="0">
                <a:solidFill>
                  <a:srgbClr val="2A5461"/>
                </a:solidFill>
                <a:latin typeface="Tahoma"/>
                <a:cs typeface="Tahoma"/>
              </a:rPr>
              <a:t> </a:t>
            </a:r>
            <a:r>
              <a:rPr sz="3000" spc="175" dirty="0">
                <a:solidFill>
                  <a:srgbClr val="2A5461"/>
                </a:solidFill>
                <a:latin typeface="Tahoma"/>
                <a:cs typeface="Tahoma"/>
              </a:rPr>
              <a:t>ordem</a:t>
            </a:r>
            <a:r>
              <a:rPr sz="3000" spc="-160" dirty="0">
                <a:solidFill>
                  <a:srgbClr val="2A5461"/>
                </a:solidFill>
                <a:latin typeface="Tahoma"/>
                <a:cs typeface="Tahoma"/>
              </a:rPr>
              <a:t> </a:t>
            </a:r>
            <a:r>
              <a:rPr sz="3000" spc="105" dirty="0">
                <a:solidFill>
                  <a:srgbClr val="2A5461"/>
                </a:solidFill>
                <a:latin typeface="Tahoma"/>
                <a:cs typeface="Tahoma"/>
              </a:rPr>
              <a:t>econômica.</a:t>
            </a:r>
            <a:endParaRPr sz="3000">
              <a:latin typeface="Tahoma"/>
              <a:cs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36405"/>
            <a:ext cx="18288000" cy="1050925"/>
          </a:xfrm>
          <a:custGeom>
            <a:avLst/>
            <a:gdLst/>
            <a:ahLst/>
            <a:cxnLst/>
            <a:rect l="l" t="t" r="r" b="b"/>
            <a:pathLst>
              <a:path w="18288000" h="1050925">
                <a:moveTo>
                  <a:pt x="18287998" y="1050594"/>
                </a:moveTo>
                <a:lnTo>
                  <a:pt x="0" y="1050594"/>
                </a:lnTo>
                <a:lnTo>
                  <a:pt x="0" y="0"/>
                </a:lnTo>
                <a:lnTo>
                  <a:pt x="18287998" y="0"/>
                </a:lnTo>
                <a:lnTo>
                  <a:pt x="18287998" y="1050594"/>
                </a:lnTo>
                <a:close/>
              </a:path>
            </a:pathLst>
          </a:custGeom>
          <a:solidFill>
            <a:srgbClr val="2A5461"/>
          </a:solidFill>
        </p:spPr>
        <p:txBody>
          <a:bodyPr wrap="square" lIns="0" tIns="0" rIns="0" bIns="0" rtlCol="0"/>
          <a:lstStyle/>
          <a:p>
            <a:endParaRPr/>
          </a:p>
        </p:txBody>
      </p:sp>
      <p:grpSp>
        <p:nvGrpSpPr>
          <p:cNvPr id="3" name="object 3"/>
          <p:cNvGrpSpPr/>
          <p:nvPr/>
        </p:nvGrpSpPr>
        <p:grpSpPr>
          <a:xfrm>
            <a:off x="263514" y="4870026"/>
            <a:ext cx="1762125" cy="1473200"/>
            <a:chOff x="263514" y="4870026"/>
            <a:chExt cx="1762125" cy="1473200"/>
          </a:xfrm>
        </p:grpSpPr>
        <p:sp>
          <p:nvSpPr>
            <p:cNvPr id="4" name="object 4"/>
            <p:cNvSpPr/>
            <p:nvPr/>
          </p:nvSpPr>
          <p:spPr>
            <a:xfrm>
              <a:off x="263514" y="4870026"/>
              <a:ext cx="1762125" cy="1473200"/>
            </a:xfrm>
            <a:custGeom>
              <a:avLst/>
              <a:gdLst/>
              <a:ahLst/>
              <a:cxnLst/>
              <a:rect l="l" t="t" r="r" b="b"/>
              <a:pathLst>
                <a:path w="1762125" h="1473200">
                  <a:moveTo>
                    <a:pt x="750902" y="800099"/>
                  </a:moveTo>
                  <a:lnTo>
                    <a:pt x="707465" y="800099"/>
                  </a:lnTo>
                  <a:lnTo>
                    <a:pt x="788998" y="0"/>
                  </a:lnTo>
                  <a:lnTo>
                    <a:pt x="1000145" y="0"/>
                  </a:lnTo>
                  <a:lnTo>
                    <a:pt x="1002459" y="25399"/>
                  </a:lnTo>
                  <a:lnTo>
                    <a:pt x="814828" y="25399"/>
                  </a:lnTo>
                  <a:lnTo>
                    <a:pt x="808297" y="88899"/>
                  </a:lnTo>
                  <a:lnTo>
                    <a:pt x="1586235" y="88899"/>
                  </a:lnTo>
                  <a:lnTo>
                    <a:pt x="1602022" y="101599"/>
                  </a:lnTo>
                  <a:lnTo>
                    <a:pt x="1636765" y="139699"/>
                  </a:lnTo>
                  <a:lnTo>
                    <a:pt x="1643950" y="165099"/>
                  </a:lnTo>
                  <a:lnTo>
                    <a:pt x="1643950" y="177799"/>
                  </a:lnTo>
                  <a:lnTo>
                    <a:pt x="816213" y="177799"/>
                  </a:lnTo>
                  <a:lnTo>
                    <a:pt x="835072" y="203199"/>
                  </a:lnTo>
                  <a:lnTo>
                    <a:pt x="796382" y="203199"/>
                  </a:lnTo>
                  <a:lnTo>
                    <a:pt x="774901" y="406399"/>
                  </a:lnTo>
                  <a:lnTo>
                    <a:pt x="820388" y="406399"/>
                  </a:lnTo>
                  <a:lnTo>
                    <a:pt x="786844" y="444499"/>
                  </a:lnTo>
                  <a:lnTo>
                    <a:pt x="1044614" y="444499"/>
                  </a:lnTo>
                  <a:lnTo>
                    <a:pt x="1045877" y="457199"/>
                  </a:lnTo>
                  <a:lnTo>
                    <a:pt x="1047175" y="469899"/>
                  </a:lnTo>
                  <a:lnTo>
                    <a:pt x="787264" y="469899"/>
                  </a:lnTo>
                  <a:lnTo>
                    <a:pt x="798375" y="482599"/>
                  </a:lnTo>
                  <a:lnTo>
                    <a:pt x="767111" y="482599"/>
                  </a:lnTo>
                  <a:lnTo>
                    <a:pt x="738470" y="761999"/>
                  </a:lnTo>
                  <a:lnTo>
                    <a:pt x="781811" y="761999"/>
                  </a:lnTo>
                  <a:lnTo>
                    <a:pt x="750902" y="800099"/>
                  </a:lnTo>
                  <a:close/>
                </a:path>
                <a:path w="1762125" h="1473200">
                  <a:moveTo>
                    <a:pt x="934485" y="88899"/>
                  </a:moveTo>
                  <a:lnTo>
                    <a:pt x="853931" y="88899"/>
                  </a:lnTo>
                  <a:lnTo>
                    <a:pt x="853931" y="25399"/>
                  </a:lnTo>
                  <a:lnTo>
                    <a:pt x="934485" y="25399"/>
                  </a:lnTo>
                  <a:lnTo>
                    <a:pt x="934485" y="88899"/>
                  </a:lnTo>
                  <a:close/>
                </a:path>
                <a:path w="1762125" h="1473200">
                  <a:moveTo>
                    <a:pt x="1008243" y="88899"/>
                  </a:moveTo>
                  <a:lnTo>
                    <a:pt x="980119" y="88899"/>
                  </a:lnTo>
                  <a:lnTo>
                    <a:pt x="973587" y="25399"/>
                  </a:lnTo>
                  <a:lnTo>
                    <a:pt x="1002459" y="25399"/>
                  </a:lnTo>
                  <a:lnTo>
                    <a:pt x="1008243" y="88899"/>
                  </a:lnTo>
                  <a:close/>
                </a:path>
                <a:path w="1762125" h="1473200">
                  <a:moveTo>
                    <a:pt x="934485" y="228599"/>
                  </a:moveTo>
                  <a:lnTo>
                    <a:pt x="853931" y="228599"/>
                  </a:lnTo>
                  <a:lnTo>
                    <a:pt x="853931" y="177799"/>
                  </a:lnTo>
                  <a:lnTo>
                    <a:pt x="934485" y="177799"/>
                  </a:lnTo>
                  <a:lnTo>
                    <a:pt x="934485" y="228599"/>
                  </a:lnTo>
                  <a:close/>
                </a:path>
                <a:path w="1762125" h="1473200">
                  <a:moveTo>
                    <a:pt x="968989" y="228599"/>
                  </a:moveTo>
                  <a:lnTo>
                    <a:pt x="934485" y="228599"/>
                  </a:lnTo>
                  <a:lnTo>
                    <a:pt x="972231" y="177799"/>
                  </a:lnTo>
                  <a:lnTo>
                    <a:pt x="1018088" y="177799"/>
                  </a:lnTo>
                  <a:lnTo>
                    <a:pt x="1020614" y="203199"/>
                  </a:lnTo>
                  <a:lnTo>
                    <a:pt x="991992" y="203199"/>
                  </a:lnTo>
                  <a:lnTo>
                    <a:pt x="968989" y="228599"/>
                  </a:lnTo>
                  <a:close/>
                </a:path>
                <a:path w="1762125" h="1473200">
                  <a:moveTo>
                    <a:pt x="1210412" y="660399"/>
                  </a:moveTo>
                  <a:lnTo>
                    <a:pt x="1182441" y="660399"/>
                  </a:lnTo>
                  <a:lnTo>
                    <a:pt x="1182441" y="622299"/>
                  </a:lnTo>
                  <a:lnTo>
                    <a:pt x="1187061" y="596899"/>
                  </a:lnTo>
                  <a:lnTo>
                    <a:pt x="1200227" y="558799"/>
                  </a:lnTo>
                  <a:lnTo>
                    <a:pt x="1220897" y="546099"/>
                  </a:lnTo>
                  <a:lnTo>
                    <a:pt x="1248031" y="520699"/>
                  </a:lnTo>
                  <a:lnTo>
                    <a:pt x="1248031" y="177799"/>
                  </a:lnTo>
                  <a:lnTo>
                    <a:pt x="1354878" y="177799"/>
                  </a:lnTo>
                  <a:lnTo>
                    <a:pt x="1354878" y="520699"/>
                  </a:lnTo>
                  <a:lnTo>
                    <a:pt x="1363203" y="520699"/>
                  </a:lnTo>
                  <a:lnTo>
                    <a:pt x="1371144" y="533399"/>
                  </a:lnTo>
                  <a:lnTo>
                    <a:pt x="1283985" y="533399"/>
                  </a:lnTo>
                  <a:lnTo>
                    <a:pt x="1267359" y="546099"/>
                  </a:lnTo>
                  <a:lnTo>
                    <a:pt x="1243853" y="558799"/>
                  </a:lnTo>
                  <a:lnTo>
                    <a:pt x="1225900" y="571499"/>
                  </a:lnTo>
                  <a:lnTo>
                    <a:pt x="1214440" y="596899"/>
                  </a:lnTo>
                  <a:lnTo>
                    <a:pt x="1210412" y="622299"/>
                  </a:lnTo>
                  <a:lnTo>
                    <a:pt x="1210412" y="660399"/>
                  </a:lnTo>
                  <a:close/>
                </a:path>
                <a:path w="1762125" h="1473200">
                  <a:moveTo>
                    <a:pt x="1499344" y="660399"/>
                  </a:moveTo>
                  <a:lnTo>
                    <a:pt x="1471374" y="660399"/>
                  </a:lnTo>
                  <a:lnTo>
                    <a:pt x="1471374" y="622299"/>
                  </a:lnTo>
                  <a:lnTo>
                    <a:pt x="1476002" y="596899"/>
                  </a:lnTo>
                  <a:lnTo>
                    <a:pt x="1489193" y="558799"/>
                  </a:lnTo>
                  <a:lnTo>
                    <a:pt x="1509907" y="546099"/>
                  </a:lnTo>
                  <a:lnTo>
                    <a:pt x="1537104" y="520699"/>
                  </a:lnTo>
                  <a:lnTo>
                    <a:pt x="1537104" y="228599"/>
                  </a:lnTo>
                  <a:lnTo>
                    <a:pt x="1532513" y="215899"/>
                  </a:lnTo>
                  <a:lnTo>
                    <a:pt x="1520002" y="190499"/>
                  </a:lnTo>
                  <a:lnTo>
                    <a:pt x="1501462" y="190499"/>
                  </a:lnTo>
                  <a:lnTo>
                    <a:pt x="1478786" y="177799"/>
                  </a:lnTo>
                  <a:lnTo>
                    <a:pt x="1643950" y="177799"/>
                  </a:lnTo>
                  <a:lnTo>
                    <a:pt x="1643950" y="520699"/>
                  </a:lnTo>
                  <a:lnTo>
                    <a:pt x="1652257" y="520699"/>
                  </a:lnTo>
                  <a:lnTo>
                    <a:pt x="1660199" y="533399"/>
                  </a:lnTo>
                  <a:lnTo>
                    <a:pt x="1573200" y="533399"/>
                  </a:lnTo>
                  <a:lnTo>
                    <a:pt x="1556305" y="546099"/>
                  </a:lnTo>
                  <a:lnTo>
                    <a:pt x="1532809" y="558799"/>
                  </a:lnTo>
                  <a:lnTo>
                    <a:pt x="1514850" y="571499"/>
                  </a:lnTo>
                  <a:lnTo>
                    <a:pt x="1503379" y="596899"/>
                  </a:lnTo>
                  <a:lnTo>
                    <a:pt x="1499344" y="622299"/>
                  </a:lnTo>
                  <a:lnTo>
                    <a:pt x="1499344" y="660399"/>
                  </a:lnTo>
                  <a:close/>
                </a:path>
                <a:path w="1762125" h="1473200">
                  <a:moveTo>
                    <a:pt x="820388" y="406399"/>
                  </a:moveTo>
                  <a:lnTo>
                    <a:pt x="774901" y="406399"/>
                  </a:lnTo>
                  <a:lnTo>
                    <a:pt x="853917" y="317499"/>
                  </a:lnTo>
                  <a:lnTo>
                    <a:pt x="853917" y="266699"/>
                  </a:lnTo>
                  <a:lnTo>
                    <a:pt x="796382" y="203199"/>
                  </a:lnTo>
                  <a:lnTo>
                    <a:pt x="835072" y="203199"/>
                  </a:lnTo>
                  <a:lnTo>
                    <a:pt x="853931" y="228599"/>
                  </a:lnTo>
                  <a:lnTo>
                    <a:pt x="968989" y="228599"/>
                  </a:lnTo>
                  <a:lnTo>
                    <a:pt x="934485" y="266699"/>
                  </a:lnTo>
                  <a:lnTo>
                    <a:pt x="934485" y="317499"/>
                  </a:lnTo>
                  <a:lnTo>
                    <a:pt x="979637" y="368299"/>
                  </a:lnTo>
                  <a:lnTo>
                    <a:pt x="853931" y="368299"/>
                  </a:lnTo>
                  <a:lnTo>
                    <a:pt x="820388" y="406399"/>
                  </a:lnTo>
                  <a:close/>
                </a:path>
                <a:path w="1762125" h="1473200">
                  <a:moveTo>
                    <a:pt x="1040824" y="406399"/>
                  </a:moveTo>
                  <a:lnTo>
                    <a:pt x="1013501" y="406399"/>
                  </a:lnTo>
                  <a:lnTo>
                    <a:pt x="991992" y="203199"/>
                  </a:lnTo>
                  <a:lnTo>
                    <a:pt x="1020614" y="203199"/>
                  </a:lnTo>
                  <a:lnTo>
                    <a:pt x="1040824" y="406399"/>
                  </a:lnTo>
                  <a:close/>
                </a:path>
                <a:path w="1762125" h="1473200">
                  <a:moveTo>
                    <a:pt x="934485" y="444499"/>
                  </a:moveTo>
                  <a:lnTo>
                    <a:pt x="853931" y="444499"/>
                  </a:lnTo>
                  <a:lnTo>
                    <a:pt x="853931" y="368299"/>
                  </a:lnTo>
                  <a:lnTo>
                    <a:pt x="934485" y="368299"/>
                  </a:lnTo>
                  <a:lnTo>
                    <a:pt x="934485" y="444499"/>
                  </a:lnTo>
                  <a:close/>
                </a:path>
                <a:path w="1762125" h="1473200">
                  <a:moveTo>
                    <a:pt x="1044614" y="444499"/>
                  </a:moveTo>
                  <a:lnTo>
                    <a:pt x="1001684" y="444499"/>
                  </a:lnTo>
                  <a:lnTo>
                    <a:pt x="934485" y="368299"/>
                  </a:lnTo>
                  <a:lnTo>
                    <a:pt x="979637" y="368299"/>
                  </a:lnTo>
                  <a:lnTo>
                    <a:pt x="1013501" y="406399"/>
                  </a:lnTo>
                  <a:lnTo>
                    <a:pt x="1040824" y="406399"/>
                  </a:lnTo>
                  <a:lnTo>
                    <a:pt x="1044614" y="444499"/>
                  </a:lnTo>
                  <a:close/>
                </a:path>
                <a:path w="1762125" h="1473200">
                  <a:moveTo>
                    <a:pt x="934485" y="546099"/>
                  </a:moveTo>
                  <a:lnTo>
                    <a:pt x="853931" y="546099"/>
                  </a:lnTo>
                  <a:lnTo>
                    <a:pt x="853931" y="469899"/>
                  </a:lnTo>
                  <a:lnTo>
                    <a:pt x="934485" y="469899"/>
                  </a:lnTo>
                  <a:lnTo>
                    <a:pt x="934485" y="546099"/>
                  </a:lnTo>
                  <a:close/>
                </a:path>
                <a:path w="1762125" h="1473200">
                  <a:moveTo>
                    <a:pt x="967042" y="546099"/>
                  </a:moveTo>
                  <a:lnTo>
                    <a:pt x="934485" y="546099"/>
                  </a:lnTo>
                  <a:lnTo>
                    <a:pt x="1001124" y="469899"/>
                  </a:lnTo>
                  <a:lnTo>
                    <a:pt x="1047175" y="469899"/>
                  </a:lnTo>
                  <a:lnTo>
                    <a:pt x="1048474" y="482599"/>
                  </a:lnTo>
                  <a:lnTo>
                    <a:pt x="1021305" y="482599"/>
                  </a:lnTo>
                  <a:lnTo>
                    <a:pt x="967042" y="546099"/>
                  </a:lnTo>
                  <a:close/>
                </a:path>
                <a:path w="1762125" h="1473200">
                  <a:moveTo>
                    <a:pt x="781811" y="761999"/>
                  </a:moveTo>
                  <a:lnTo>
                    <a:pt x="738470" y="761999"/>
                  </a:lnTo>
                  <a:lnTo>
                    <a:pt x="853931" y="634999"/>
                  </a:lnTo>
                  <a:lnTo>
                    <a:pt x="853931" y="584199"/>
                  </a:lnTo>
                  <a:lnTo>
                    <a:pt x="767111" y="482599"/>
                  </a:lnTo>
                  <a:lnTo>
                    <a:pt x="798375" y="482599"/>
                  </a:lnTo>
                  <a:lnTo>
                    <a:pt x="853931" y="546099"/>
                  </a:lnTo>
                  <a:lnTo>
                    <a:pt x="967042" y="546099"/>
                  </a:lnTo>
                  <a:lnTo>
                    <a:pt x="934485" y="584199"/>
                  </a:lnTo>
                  <a:lnTo>
                    <a:pt x="934485" y="634999"/>
                  </a:lnTo>
                  <a:lnTo>
                    <a:pt x="969123" y="673099"/>
                  </a:lnTo>
                  <a:lnTo>
                    <a:pt x="853931" y="673099"/>
                  </a:lnTo>
                  <a:lnTo>
                    <a:pt x="781811" y="761999"/>
                  </a:lnTo>
                  <a:close/>
                </a:path>
                <a:path w="1762125" h="1473200">
                  <a:moveTo>
                    <a:pt x="1077043" y="761999"/>
                  </a:moveTo>
                  <a:lnTo>
                    <a:pt x="1049946" y="761999"/>
                  </a:lnTo>
                  <a:lnTo>
                    <a:pt x="1021305" y="482599"/>
                  </a:lnTo>
                  <a:lnTo>
                    <a:pt x="1048474" y="482599"/>
                  </a:lnTo>
                  <a:lnTo>
                    <a:pt x="1077043" y="761999"/>
                  </a:lnTo>
                  <a:close/>
                </a:path>
                <a:path w="1762125" h="1473200">
                  <a:moveTo>
                    <a:pt x="1420608" y="660399"/>
                  </a:moveTo>
                  <a:lnTo>
                    <a:pt x="1392638" y="660399"/>
                  </a:lnTo>
                  <a:lnTo>
                    <a:pt x="1392638" y="622299"/>
                  </a:lnTo>
                  <a:lnTo>
                    <a:pt x="1390888" y="609599"/>
                  </a:lnTo>
                  <a:lnTo>
                    <a:pt x="1385748" y="596899"/>
                  </a:lnTo>
                  <a:lnTo>
                    <a:pt x="1377386" y="571499"/>
                  </a:lnTo>
                  <a:lnTo>
                    <a:pt x="1365968" y="558799"/>
                  </a:lnTo>
                  <a:lnTo>
                    <a:pt x="1359163" y="558799"/>
                  </a:lnTo>
                  <a:lnTo>
                    <a:pt x="1351833" y="546099"/>
                  </a:lnTo>
                  <a:lnTo>
                    <a:pt x="1335704" y="546099"/>
                  </a:lnTo>
                  <a:lnTo>
                    <a:pt x="1318905" y="533399"/>
                  </a:lnTo>
                  <a:lnTo>
                    <a:pt x="1378668" y="533399"/>
                  </a:lnTo>
                  <a:lnTo>
                    <a:pt x="1385743" y="546099"/>
                  </a:lnTo>
                  <a:lnTo>
                    <a:pt x="1400672" y="558799"/>
                  </a:lnTo>
                  <a:lnTo>
                    <a:pt x="1411603" y="584199"/>
                  </a:lnTo>
                  <a:lnTo>
                    <a:pt x="1418321" y="609599"/>
                  </a:lnTo>
                  <a:lnTo>
                    <a:pt x="1420608" y="622299"/>
                  </a:lnTo>
                  <a:lnTo>
                    <a:pt x="1420608" y="660399"/>
                  </a:lnTo>
                  <a:close/>
                </a:path>
                <a:path w="1762125" h="1473200">
                  <a:moveTo>
                    <a:pt x="1709540" y="660399"/>
                  </a:moveTo>
                  <a:lnTo>
                    <a:pt x="1681570" y="660399"/>
                  </a:lnTo>
                  <a:lnTo>
                    <a:pt x="1681570" y="622299"/>
                  </a:lnTo>
                  <a:lnTo>
                    <a:pt x="1679820" y="609599"/>
                  </a:lnTo>
                  <a:lnTo>
                    <a:pt x="1674681" y="596899"/>
                  </a:lnTo>
                  <a:lnTo>
                    <a:pt x="1666319" y="571499"/>
                  </a:lnTo>
                  <a:lnTo>
                    <a:pt x="1654900" y="558799"/>
                  </a:lnTo>
                  <a:lnTo>
                    <a:pt x="1648147" y="558799"/>
                  </a:lnTo>
                  <a:lnTo>
                    <a:pt x="1640796" y="546099"/>
                  </a:lnTo>
                  <a:lnTo>
                    <a:pt x="1624721" y="546099"/>
                  </a:lnTo>
                  <a:lnTo>
                    <a:pt x="1607849" y="533399"/>
                  </a:lnTo>
                  <a:lnTo>
                    <a:pt x="1667697" y="533399"/>
                  </a:lnTo>
                  <a:lnTo>
                    <a:pt x="1674675" y="546099"/>
                  </a:lnTo>
                  <a:lnTo>
                    <a:pt x="1689604" y="558799"/>
                  </a:lnTo>
                  <a:lnTo>
                    <a:pt x="1700536" y="584199"/>
                  </a:lnTo>
                  <a:lnTo>
                    <a:pt x="1707253" y="609599"/>
                  </a:lnTo>
                  <a:lnTo>
                    <a:pt x="1709540" y="622299"/>
                  </a:lnTo>
                  <a:lnTo>
                    <a:pt x="1709540" y="660399"/>
                  </a:lnTo>
                  <a:close/>
                </a:path>
                <a:path w="1762125" h="1473200">
                  <a:moveTo>
                    <a:pt x="1755873" y="685799"/>
                  </a:moveTo>
                  <a:lnTo>
                    <a:pt x="1136108" y="685799"/>
                  </a:lnTo>
                  <a:lnTo>
                    <a:pt x="1129857" y="673099"/>
                  </a:lnTo>
                  <a:lnTo>
                    <a:pt x="1129857" y="660399"/>
                  </a:lnTo>
                  <a:lnTo>
                    <a:pt x="1762124" y="660399"/>
                  </a:lnTo>
                  <a:lnTo>
                    <a:pt x="1762124" y="673099"/>
                  </a:lnTo>
                  <a:lnTo>
                    <a:pt x="1755873" y="685799"/>
                  </a:lnTo>
                  <a:close/>
                </a:path>
                <a:path w="1762125" h="1473200">
                  <a:moveTo>
                    <a:pt x="934485" y="800099"/>
                  </a:moveTo>
                  <a:lnTo>
                    <a:pt x="853931" y="800099"/>
                  </a:lnTo>
                  <a:lnTo>
                    <a:pt x="853931" y="673099"/>
                  </a:lnTo>
                  <a:lnTo>
                    <a:pt x="934485" y="673099"/>
                  </a:lnTo>
                  <a:lnTo>
                    <a:pt x="934485" y="800099"/>
                  </a:lnTo>
                  <a:close/>
                </a:path>
                <a:path w="1762125" h="1473200">
                  <a:moveTo>
                    <a:pt x="461508" y="1117599"/>
                  </a:moveTo>
                  <a:lnTo>
                    <a:pt x="328370" y="1117599"/>
                  </a:lnTo>
                  <a:lnTo>
                    <a:pt x="328370" y="876299"/>
                  </a:lnTo>
                  <a:lnTo>
                    <a:pt x="335680" y="850899"/>
                  </a:lnTo>
                  <a:lnTo>
                    <a:pt x="355601" y="825499"/>
                  </a:lnTo>
                  <a:lnTo>
                    <a:pt x="385122" y="800099"/>
                  </a:lnTo>
                  <a:lnTo>
                    <a:pt x="1037625" y="800099"/>
                  </a:lnTo>
                  <a:lnTo>
                    <a:pt x="934485" y="673099"/>
                  </a:lnTo>
                  <a:lnTo>
                    <a:pt x="969123" y="673099"/>
                  </a:lnTo>
                  <a:lnTo>
                    <a:pt x="1049946" y="761999"/>
                  </a:lnTo>
                  <a:lnTo>
                    <a:pt x="1077043" y="761999"/>
                  </a:lnTo>
                  <a:lnTo>
                    <a:pt x="1082238" y="812799"/>
                  </a:lnTo>
                  <a:lnTo>
                    <a:pt x="1091307" y="901699"/>
                  </a:lnTo>
                  <a:lnTo>
                    <a:pt x="497150" y="901699"/>
                  </a:lnTo>
                  <a:lnTo>
                    <a:pt x="478610" y="914399"/>
                  </a:lnTo>
                  <a:lnTo>
                    <a:pt x="466099" y="927099"/>
                  </a:lnTo>
                  <a:lnTo>
                    <a:pt x="461508" y="952499"/>
                  </a:lnTo>
                  <a:lnTo>
                    <a:pt x="461508" y="1117599"/>
                  </a:lnTo>
                  <a:close/>
                </a:path>
                <a:path w="1762125" h="1473200">
                  <a:moveTo>
                    <a:pt x="1210412" y="812799"/>
                  </a:moveTo>
                  <a:lnTo>
                    <a:pt x="1182441" y="812799"/>
                  </a:lnTo>
                  <a:lnTo>
                    <a:pt x="1182441" y="685799"/>
                  </a:lnTo>
                  <a:lnTo>
                    <a:pt x="1210412" y="685799"/>
                  </a:lnTo>
                  <a:lnTo>
                    <a:pt x="1210412" y="812799"/>
                  </a:lnTo>
                  <a:close/>
                </a:path>
                <a:path w="1762125" h="1473200">
                  <a:moveTo>
                    <a:pt x="1420608" y="812799"/>
                  </a:moveTo>
                  <a:lnTo>
                    <a:pt x="1392680" y="812799"/>
                  </a:lnTo>
                  <a:lnTo>
                    <a:pt x="1392652" y="685799"/>
                  </a:lnTo>
                  <a:lnTo>
                    <a:pt x="1420608" y="685799"/>
                  </a:lnTo>
                  <a:lnTo>
                    <a:pt x="1420608" y="812799"/>
                  </a:lnTo>
                  <a:close/>
                </a:path>
                <a:path w="1762125" h="1473200">
                  <a:moveTo>
                    <a:pt x="1499344" y="812799"/>
                  </a:moveTo>
                  <a:lnTo>
                    <a:pt x="1471374" y="812799"/>
                  </a:lnTo>
                  <a:lnTo>
                    <a:pt x="1471374" y="685799"/>
                  </a:lnTo>
                  <a:lnTo>
                    <a:pt x="1499344" y="685799"/>
                  </a:lnTo>
                  <a:lnTo>
                    <a:pt x="1499344" y="812799"/>
                  </a:lnTo>
                  <a:close/>
                </a:path>
                <a:path w="1762125" h="1473200">
                  <a:moveTo>
                    <a:pt x="1709540" y="812799"/>
                  </a:moveTo>
                  <a:lnTo>
                    <a:pt x="1681612" y="812799"/>
                  </a:lnTo>
                  <a:lnTo>
                    <a:pt x="1681584" y="685799"/>
                  </a:lnTo>
                  <a:lnTo>
                    <a:pt x="1709540" y="685799"/>
                  </a:lnTo>
                  <a:lnTo>
                    <a:pt x="1709540" y="812799"/>
                  </a:lnTo>
                  <a:close/>
                </a:path>
                <a:path w="1762125" h="1473200">
                  <a:moveTo>
                    <a:pt x="1755873" y="850899"/>
                  </a:moveTo>
                  <a:lnTo>
                    <a:pt x="1136108" y="850899"/>
                  </a:lnTo>
                  <a:lnTo>
                    <a:pt x="1129857" y="838199"/>
                  </a:lnTo>
                  <a:lnTo>
                    <a:pt x="1129857" y="825499"/>
                  </a:lnTo>
                  <a:lnTo>
                    <a:pt x="1136108" y="812799"/>
                  </a:lnTo>
                  <a:lnTo>
                    <a:pt x="1755873" y="812799"/>
                  </a:lnTo>
                  <a:lnTo>
                    <a:pt x="1762124" y="825499"/>
                  </a:lnTo>
                  <a:lnTo>
                    <a:pt x="1762124" y="838199"/>
                  </a:lnTo>
                  <a:lnTo>
                    <a:pt x="1755873" y="850899"/>
                  </a:lnTo>
                  <a:close/>
                </a:path>
                <a:path w="1762125" h="1473200">
                  <a:moveTo>
                    <a:pt x="1210412" y="977899"/>
                  </a:moveTo>
                  <a:lnTo>
                    <a:pt x="1182441" y="977899"/>
                  </a:lnTo>
                  <a:lnTo>
                    <a:pt x="1182441" y="850899"/>
                  </a:lnTo>
                  <a:lnTo>
                    <a:pt x="1210412" y="850899"/>
                  </a:lnTo>
                  <a:lnTo>
                    <a:pt x="1210412" y="977899"/>
                  </a:lnTo>
                  <a:close/>
                </a:path>
                <a:path w="1762125" h="1473200">
                  <a:moveTo>
                    <a:pt x="1420608" y="977899"/>
                  </a:moveTo>
                  <a:lnTo>
                    <a:pt x="1392708" y="977899"/>
                  </a:lnTo>
                  <a:lnTo>
                    <a:pt x="1392680" y="850899"/>
                  </a:lnTo>
                  <a:lnTo>
                    <a:pt x="1420608" y="850899"/>
                  </a:lnTo>
                  <a:lnTo>
                    <a:pt x="1420608" y="977899"/>
                  </a:lnTo>
                  <a:close/>
                </a:path>
                <a:path w="1762125" h="1473200">
                  <a:moveTo>
                    <a:pt x="1499344" y="977899"/>
                  </a:moveTo>
                  <a:lnTo>
                    <a:pt x="1471374" y="977899"/>
                  </a:lnTo>
                  <a:lnTo>
                    <a:pt x="1471374" y="850899"/>
                  </a:lnTo>
                  <a:lnTo>
                    <a:pt x="1499344" y="850899"/>
                  </a:lnTo>
                  <a:lnTo>
                    <a:pt x="1499344" y="977899"/>
                  </a:lnTo>
                  <a:close/>
                </a:path>
                <a:path w="1762125" h="1473200">
                  <a:moveTo>
                    <a:pt x="1709540" y="977899"/>
                  </a:moveTo>
                  <a:lnTo>
                    <a:pt x="1681640" y="977899"/>
                  </a:lnTo>
                  <a:lnTo>
                    <a:pt x="1681612" y="850899"/>
                  </a:lnTo>
                  <a:lnTo>
                    <a:pt x="1709540" y="850899"/>
                  </a:lnTo>
                  <a:lnTo>
                    <a:pt x="1709540" y="977899"/>
                  </a:lnTo>
                  <a:close/>
                </a:path>
                <a:path w="1762125" h="1473200">
                  <a:moveTo>
                    <a:pt x="679369" y="1346199"/>
                  </a:moveTo>
                  <a:lnTo>
                    <a:pt x="651259" y="1346199"/>
                  </a:lnTo>
                  <a:lnTo>
                    <a:pt x="658209" y="1282699"/>
                  </a:lnTo>
                  <a:lnTo>
                    <a:pt x="696500" y="901699"/>
                  </a:lnTo>
                  <a:lnTo>
                    <a:pt x="746553" y="901699"/>
                  </a:lnTo>
                  <a:lnTo>
                    <a:pt x="759975" y="914399"/>
                  </a:lnTo>
                  <a:lnTo>
                    <a:pt x="722974" y="914399"/>
                  </a:lnTo>
                  <a:lnTo>
                    <a:pt x="689913" y="1244599"/>
                  </a:lnTo>
                  <a:lnTo>
                    <a:pt x="731130" y="1244599"/>
                  </a:lnTo>
                  <a:lnTo>
                    <a:pt x="706570" y="1269999"/>
                  </a:lnTo>
                  <a:lnTo>
                    <a:pt x="1128937" y="1269999"/>
                  </a:lnTo>
                  <a:lnTo>
                    <a:pt x="1130235" y="1282699"/>
                  </a:lnTo>
                  <a:lnTo>
                    <a:pt x="1131600" y="1295399"/>
                  </a:lnTo>
                  <a:lnTo>
                    <a:pt x="706276" y="1295399"/>
                  </a:lnTo>
                  <a:lnTo>
                    <a:pt x="719684" y="1308099"/>
                  </a:lnTo>
                  <a:lnTo>
                    <a:pt x="683075" y="1308099"/>
                  </a:lnTo>
                  <a:lnTo>
                    <a:pt x="679369" y="1346199"/>
                  </a:lnTo>
                  <a:close/>
                </a:path>
                <a:path w="1762125" h="1473200">
                  <a:moveTo>
                    <a:pt x="934485" y="1003299"/>
                  </a:moveTo>
                  <a:lnTo>
                    <a:pt x="853931" y="1003299"/>
                  </a:lnTo>
                  <a:lnTo>
                    <a:pt x="853931" y="901699"/>
                  </a:lnTo>
                  <a:lnTo>
                    <a:pt x="934485" y="901699"/>
                  </a:lnTo>
                  <a:lnTo>
                    <a:pt x="934485" y="1003299"/>
                  </a:lnTo>
                  <a:close/>
                </a:path>
                <a:path w="1762125" h="1473200">
                  <a:moveTo>
                    <a:pt x="973789" y="1003299"/>
                  </a:moveTo>
                  <a:lnTo>
                    <a:pt x="934485" y="1003299"/>
                  </a:lnTo>
                  <a:lnTo>
                    <a:pt x="1041863" y="901699"/>
                  </a:lnTo>
                  <a:lnTo>
                    <a:pt x="1091307" y="901699"/>
                  </a:lnTo>
                  <a:lnTo>
                    <a:pt x="1092605" y="914399"/>
                  </a:lnTo>
                  <a:lnTo>
                    <a:pt x="1065498" y="914399"/>
                  </a:lnTo>
                  <a:lnTo>
                    <a:pt x="973789" y="1003299"/>
                  </a:lnTo>
                  <a:close/>
                </a:path>
                <a:path w="1762125" h="1473200">
                  <a:moveTo>
                    <a:pt x="731130" y="1244599"/>
                  </a:moveTo>
                  <a:lnTo>
                    <a:pt x="689913" y="1244599"/>
                  </a:lnTo>
                  <a:lnTo>
                    <a:pt x="853931" y="1079499"/>
                  </a:lnTo>
                  <a:lnTo>
                    <a:pt x="853931" y="1041399"/>
                  </a:lnTo>
                  <a:lnTo>
                    <a:pt x="722974" y="914399"/>
                  </a:lnTo>
                  <a:lnTo>
                    <a:pt x="759975" y="914399"/>
                  </a:lnTo>
                  <a:lnTo>
                    <a:pt x="853931" y="1003299"/>
                  </a:lnTo>
                  <a:lnTo>
                    <a:pt x="973789" y="1003299"/>
                  </a:lnTo>
                  <a:lnTo>
                    <a:pt x="934485" y="1041399"/>
                  </a:lnTo>
                  <a:lnTo>
                    <a:pt x="934485" y="1079499"/>
                  </a:lnTo>
                  <a:lnTo>
                    <a:pt x="972335" y="1117599"/>
                  </a:lnTo>
                  <a:lnTo>
                    <a:pt x="853931" y="1117599"/>
                  </a:lnTo>
                  <a:lnTo>
                    <a:pt x="731130" y="1244599"/>
                  </a:lnTo>
                  <a:close/>
                </a:path>
                <a:path w="1762125" h="1473200">
                  <a:moveTo>
                    <a:pt x="1126342" y="1244599"/>
                  </a:moveTo>
                  <a:lnTo>
                    <a:pt x="1098503" y="1244599"/>
                  </a:lnTo>
                  <a:lnTo>
                    <a:pt x="1065498" y="914399"/>
                  </a:lnTo>
                  <a:lnTo>
                    <a:pt x="1092605" y="914399"/>
                  </a:lnTo>
                  <a:lnTo>
                    <a:pt x="1126342" y="1244599"/>
                  </a:lnTo>
                  <a:close/>
                </a:path>
                <a:path w="1762125" h="1473200">
                  <a:moveTo>
                    <a:pt x="1762124" y="1003299"/>
                  </a:moveTo>
                  <a:lnTo>
                    <a:pt x="1129857" y="1003299"/>
                  </a:lnTo>
                  <a:lnTo>
                    <a:pt x="1129857" y="990599"/>
                  </a:lnTo>
                  <a:lnTo>
                    <a:pt x="1136108" y="977899"/>
                  </a:lnTo>
                  <a:lnTo>
                    <a:pt x="1755873" y="977899"/>
                  </a:lnTo>
                  <a:lnTo>
                    <a:pt x="1762124" y="990599"/>
                  </a:lnTo>
                  <a:lnTo>
                    <a:pt x="1762124" y="1003299"/>
                  </a:lnTo>
                  <a:close/>
                </a:path>
                <a:path w="1762125" h="1473200">
                  <a:moveTo>
                    <a:pt x="54262" y="1117599"/>
                  </a:moveTo>
                  <a:lnTo>
                    <a:pt x="26292" y="1117599"/>
                  </a:lnTo>
                  <a:lnTo>
                    <a:pt x="26292" y="990599"/>
                  </a:lnTo>
                  <a:lnTo>
                    <a:pt x="146144" y="990599"/>
                  </a:lnTo>
                  <a:lnTo>
                    <a:pt x="146144" y="1015999"/>
                  </a:lnTo>
                  <a:lnTo>
                    <a:pt x="54262" y="1015999"/>
                  </a:lnTo>
                  <a:lnTo>
                    <a:pt x="54262" y="1117599"/>
                  </a:lnTo>
                  <a:close/>
                </a:path>
                <a:path w="1762125" h="1473200">
                  <a:moveTo>
                    <a:pt x="1210412" y="1142999"/>
                  </a:moveTo>
                  <a:lnTo>
                    <a:pt x="1182441" y="1142999"/>
                  </a:lnTo>
                  <a:lnTo>
                    <a:pt x="1182441" y="1003299"/>
                  </a:lnTo>
                  <a:lnTo>
                    <a:pt x="1210412" y="1003299"/>
                  </a:lnTo>
                  <a:lnTo>
                    <a:pt x="1210412" y="1142999"/>
                  </a:lnTo>
                  <a:close/>
                </a:path>
                <a:path w="1762125" h="1473200">
                  <a:moveTo>
                    <a:pt x="1420608" y="1142999"/>
                  </a:moveTo>
                  <a:lnTo>
                    <a:pt x="1392735" y="1142999"/>
                  </a:lnTo>
                  <a:lnTo>
                    <a:pt x="1392708" y="1003299"/>
                  </a:lnTo>
                  <a:lnTo>
                    <a:pt x="1420608" y="1003299"/>
                  </a:lnTo>
                  <a:lnTo>
                    <a:pt x="1420608" y="1142999"/>
                  </a:lnTo>
                  <a:close/>
                </a:path>
                <a:path w="1762125" h="1473200">
                  <a:moveTo>
                    <a:pt x="1499344" y="1142999"/>
                  </a:moveTo>
                  <a:lnTo>
                    <a:pt x="1471374" y="1142999"/>
                  </a:lnTo>
                  <a:lnTo>
                    <a:pt x="1471374" y="1003299"/>
                  </a:lnTo>
                  <a:lnTo>
                    <a:pt x="1499344" y="1003299"/>
                  </a:lnTo>
                  <a:lnTo>
                    <a:pt x="1499344" y="1142999"/>
                  </a:lnTo>
                  <a:close/>
                </a:path>
                <a:path w="1762125" h="1473200">
                  <a:moveTo>
                    <a:pt x="1709540" y="1142999"/>
                  </a:moveTo>
                  <a:lnTo>
                    <a:pt x="1681668" y="1142999"/>
                  </a:lnTo>
                  <a:lnTo>
                    <a:pt x="1681640" y="1003299"/>
                  </a:lnTo>
                  <a:lnTo>
                    <a:pt x="1709540" y="1003299"/>
                  </a:lnTo>
                  <a:lnTo>
                    <a:pt x="1709540" y="1142999"/>
                  </a:lnTo>
                  <a:close/>
                </a:path>
                <a:path w="1762125" h="1473200">
                  <a:moveTo>
                    <a:pt x="146144" y="1117599"/>
                  </a:moveTo>
                  <a:lnTo>
                    <a:pt x="118174" y="1117599"/>
                  </a:lnTo>
                  <a:lnTo>
                    <a:pt x="118174" y="1015999"/>
                  </a:lnTo>
                  <a:lnTo>
                    <a:pt x="146144" y="1015999"/>
                  </a:lnTo>
                  <a:lnTo>
                    <a:pt x="146144" y="1054099"/>
                  </a:lnTo>
                  <a:lnTo>
                    <a:pt x="284499" y="1054099"/>
                  </a:lnTo>
                  <a:lnTo>
                    <a:pt x="290750" y="1066799"/>
                  </a:lnTo>
                  <a:lnTo>
                    <a:pt x="290750" y="1092199"/>
                  </a:lnTo>
                  <a:lnTo>
                    <a:pt x="146144" y="1092199"/>
                  </a:lnTo>
                  <a:lnTo>
                    <a:pt x="146144" y="1117599"/>
                  </a:lnTo>
                  <a:close/>
                </a:path>
                <a:path w="1762125" h="1473200">
                  <a:moveTo>
                    <a:pt x="290750" y="1117599"/>
                  </a:moveTo>
                  <a:lnTo>
                    <a:pt x="262780" y="1117599"/>
                  </a:lnTo>
                  <a:lnTo>
                    <a:pt x="262780" y="1092199"/>
                  </a:lnTo>
                  <a:lnTo>
                    <a:pt x="290750" y="1092199"/>
                  </a:lnTo>
                  <a:lnTo>
                    <a:pt x="290750" y="1117599"/>
                  </a:lnTo>
                  <a:close/>
                </a:path>
                <a:path w="1762125" h="1473200">
                  <a:moveTo>
                    <a:pt x="1755873" y="1473199"/>
                  </a:moveTo>
                  <a:lnTo>
                    <a:pt x="6251" y="1473199"/>
                  </a:lnTo>
                  <a:lnTo>
                    <a:pt x="0" y="1460499"/>
                  </a:lnTo>
                  <a:lnTo>
                    <a:pt x="0" y="1117599"/>
                  </a:lnTo>
                  <a:lnTo>
                    <a:pt x="514092" y="1117599"/>
                  </a:lnTo>
                  <a:lnTo>
                    <a:pt x="514092" y="1142999"/>
                  </a:lnTo>
                  <a:lnTo>
                    <a:pt x="27970" y="1142999"/>
                  </a:lnTo>
                  <a:lnTo>
                    <a:pt x="27970" y="1346199"/>
                  </a:lnTo>
                  <a:lnTo>
                    <a:pt x="1762124" y="1346199"/>
                  </a:lnTo>
                  <a:lnTo>
                    <a:pt x="1762124" y="1371599"/>
                  </a:lnTo>
                  <a:lnTo>
                    <a:pt x="27970" y="1371599"/>
                  </a:lnTo>
                  <a:lnTo>
                    <a:pt x="27970" y="1435099"/>
                  </a:lnTo>
                  <a:lnTo>
                    <a:pt x="1762124" y="1435099"/>
                  </a:lnTo>
                  <a:lnTo>
                    <a:pt x="1762124" y="1460499"/>
                  </a:lnTo>
                  <a:lnTo>
                    <a:pt x="1755873" y="1473199"/>
                  </a:lnTo>
                  <a:close/>
                </a:path>
                <a:path w="1762125" h="1473200">
                  <a:moveTo>
                    <a:pt x="934485" y="1269999"/>
                  </a:moveTo>
                  <a:lnTo>
                    <a:pt x="853931" y="1269999"/>
                  </a:lnTo>
                  <a:lnTo>
                    <a:pt x="853931" y="1117599"/>
                  </a:lnTo>
                  <a:lnTo>
                    <a:pt x="934485" y="1117599"/>
                  </a:lnTo>
                  <a:lnTo>
                    <a:pt x="934485" y="1269999"/>
                  </a:lnTo>
                  <a:close/>
                </a:path>
                <a:path w="1762125" h="1473200">
                  <a:moveTo>
                    <a:pt x="1128937" y="1269999"/>
                  </a:moveTo>
                  <a:lnTo>
                    <a:pt x="1081846" y="1269999"/>
                  </a:lnTo>
                  <a:lnTo>
                    <a:pt x="934485" y="1117599"/>
                  </a:lnTo>
                  <a:lnTo>
                    <a:pt x="972335" y="1117599"/>
                  </a:lnTo>
                  <a:lnTo>
                    <a:pt x="1098503" y="1244599"/>
                  </a:lnTo>
                  <a:lnTo>
                    <a:pt x="1126342" y="1244599"/>
                  </a:lnTo>
                  <a:lnTo>
                    <a:pt x="1128937" y="1269999"/>
                  </a:lnTo>
                  <a:close/>
                </a:path>
                <a:path w="1762125" h="1473200">
                  <a:moveTo>
                    <a:pt x="514092" y="1346199"/>
                  </a:moveTo>
                  <a:lnTo>
                    <a:pt x="486122" y="1346199"/>
                  </a:lnTo>
                  <a:lnTo>
                    <a:pt x="486122" y="1142999"/>
                  </a:lnTo>
                  <a:lnTo>
                    <a:pt x="514092" y="1142999"/>
                  </a:lnTo>
                  <a:lnTo>
                    <a:pt x="514092" y="1346199"/>
                  </a:lnTo>
                  <a:close/>
                </a:path>
                <a:path w="1762125" h="1473200">
                  <a:moveTo>
                    <a:pt x="1755873" y="1168399"/>
                  </a:moveTo>
                  <a:lnTo>
                    <a:pt x="1136108" y="1168399"/>
                  </a:lnTo>
                  <a:lnTo>
                    <a:pt x="1129857" y="1155699"/>
                  </a:lnTo>
                  <a:lnTo>
                    <a:pt x="1129857" y="1142999"/>
                  </a:lnTo>
                  <a:lnTo>
                    <a:pt x="1762124" y="1142999"/>
                  </a:lnTo>
                  <a:lnTo>
                    <a:pt x="1762124" y="1155699"/>
                  </a:lnTo>
                  <a:lnTo>
                    <a:pt x="1755873" y="1168399"/>
                  </a:lnTo>
                  <a:close/>
                </a:path>
                <a:path w="1762125" h="1473200">
                  <a:moveTo>
                    <a:pt x="1210412" y="1346199"/>
                  </a:moveTo>
                  <a:lnTo>
                    <a:pt x="1182441" y="1346199"/>
                  </a:lnTo>
                  <a:lnTo>
                    <a:pt x="1182441" y="1168399"/>
                  </a:lnTo>
                  <a:lnTo>
                    <a:pt x="1210412" y="1168399"/>
                  </a:lnTo>
                  <a:lnTo>
                    <a:pt x="1210412" y="1346199"/>
                  </a:lnTo>
                  <a:close/>
                </a:path>
                <a:path w="1762125" h="1473200">
                  <a:moveTo>
                    <a:pt x="1420608" y="1346199"/>
                  </a:moveTo>
                  <a:lnTo>
                    <a:pt x="1392778" y="1346199"/>
                  </a:lnTo>
                  <a:lnTo>
                    <a:pt x="1392750" y="1168399"/>
                  </a:lnTo>
                  <a:lnTo>
                    <a:pt x="1420608" y="1168399"/>
                  </a:lnTo>
                  <a:lnTo>
                    <a:pt x="1420608" y="1346199"/>
                  </a:lnTo>
                  <a:close/>
                </a:path>
                <a:path w="1762125" h="1473200">
                  <a:moveTo>
                    <a:pt x="1499344" y="1346199"/>
                  </a:moveTo>
                  <a:lnTo>
                    <a:pt x="1471374" y="1346199"/>
                  </a:lnTo>
                  <a:lnTo>
                    <a:pt x="1471374" y="1168399"/>
                  </a:lnTo>
                  <a:lnTo>
                    <a:pt x="1499344" y="1168399"/>
                  </a:lnTo>
                  <a:lnTo>
                    <a:pt x="1499344" y="1346199"/>
                  </a:lnTo>
                  <a:close/>
                </a:path>
                <a:path w="1762125" h="1473200">
                  <a:moveTo>
                    <a:pt x="1709540" y="1346199"/>
                  </a:moveTo>
                  <a:lnTo>
                    <a:pt x="1681710" y="1346199"/>
                  </a:lnTo>
                  <a:lnTo>
                    <a:pt x="1681682" y="1168399"/>
                  </a:lnTo>
                  <a:lnTo>
                    <a:pt x="1709540" y="1168399"/>
                  </a:lnTo>
                  <a:lnTo>
                    <a:pt x="1709540" y="1346199"/>
                  </a:lnTo>
                  <a:close/>
                </a:path>
                <a:path w="1762125" h="1473200">
                  <a:moveTo>
                    <a:pt x="934485" y="1346199"/>
                  </a:moveTo>
                  <a:lnTo>
                    <a:pt x="853931" y="1346199"/>
                  </a:lnTo>
                  <a:lnTo>
                    <a:pt x="853931" y="1295399"/>
                  </a:lnTo>
                  <a:lnTo>
                    <a:pt x="934485" y="1295399"/>
                  </a:lnTo>
                  <a:lnTo>
                    <a:pt x="934485" y="1346199"/>
                  </a:lnTo>
                  <a:close/>
                </a:path>
                <a:path w="1762125" h="1473200">
                  <a:moveTo>
                    <a:pt x="1068505" y="1346199"/>
                  </a:moveTo>
                  <a:lnTo>
                    <a:pt x="1028493" y="1346199"/>
                  </a:lnTo>
                  <a:lnTo>
                    <a:pt x="1082126" y="1295399"/>
                  </a:lnTo>
                  <a:lnTo>
                    <a:pt x="1131600" y="1295399"/>
                  </a:lnTo>
                  <a:lnTo>
                    <a:pt x="1132993" y="1308099"/>
                  </a:lnTo>
                  <a:lnTo>
                    <a:pt x="1105341" y="1308099"/>
                  </a:lnTo>
                  <a:lnTo>
                    <a:pt x="1068505" y="1346199"/>
                  </a:lnTo>
                  <a:close/>
                </a:path>
                <a:path w="1762125" h="1473200">
                  <a:moveTo>
                    <a:pt x="759909" y="1346199"/>
                  </a:moveTo>
                  <a:lnTo>
                    <a:pt x="719911" y="1346199"/>
                  </a:lnTo>
                  <a:lnTo>
                    <a:pt x="683075" y="1308099"/>
                  </a:lnTo>
                  <a:lnTo>
                    <a:pt x="719684" y="1308099"/>
                  </a:lnTo>
                  <a:lnTo>
                    <a:pt x="759909" y="1346199"/>
                  </a:lnTo>
                  <a:close/>
                </a:path>
                <a:path w="1762125" h="1473200">
                  <a:moveTo>
                    <a:pt x="1137171" y="1346199"/>
                  </a:moveTo>
                  <a:lnTo>
                    <a:pt x="1109047" y="1346199"/>
                  </a:lnTo>
                  <a:lnTo>
                    <a:pt x="1105341" y="1308099"/>
                  </a:lnTo>
                  <a:lnTo>
                    <a:pt x="1132993" y="1308099"/>
                  </a:lnTo>
                  <a:lnTo>
                    <a:pt x="1137171" y="1346199"/>
                  </a:lnTo>
                  <a:close/>
                </a:path>
                <a:path w="1762125" h="1473200">
                  <a:moveTo>
                    <a:pt x="1762124" y="1435099"/>
                  </a:moveTo>
                  <a:lnTo>
                    <a:pt x="1734154" y="1435099"/>
                  </a:lnTo>
                  <a:lnTo>
                    <a:pt x="1734154" y="1371599"/>
                  </a:lnTo>
                  <a:lnTo>
                    <a:pt x="1762124" y="1371599"/>
                  </a:lnTo>
                  <a:lnTo>
                    <a:pt x="1762124" y="1435099"/>
                  </a:lnTo>
                  <a:close/>
                </a:path>
              </a:pathLst>
            </a:custGeom>
            <a:solidFill>
              <a:srgbClr val="000000"/>
            </a:solidFill>
          </p:spPr>
          <p:txBody>
            <a:bodyPr wrap="square" lIns="0" tIns="0" rIns="0" bIns="0" rtlCol="0"/>
            <a:lstStyle/>
            <a:p>
              <a:endParaRPr/>
            </a:p>
          </p:txBody>
        </p:sp>
        <p:pic>
          <p:nvPicPr>
            <p:cNvPr id="5" name="object 5"/>
            <p:cNvPicPr/>
            <p:nvPr/>
          </p:nvPicPr>
          <p:blipFill>
            <a:blip r:embed="rId2" cstate="print"/>
            <a:stretch>
              <a:fillRect/>
            </a:stretch>
          </p:blipFill>
          <p:spPr>
            <a:xfrm>
              <a:off x="342390" y="6071935"/>
              <a:ext cx="211874" cy="119425"/>
            </a:xfrm>
            <a:prstGeom prst="rect">
              <a:avLst/>
            </a:prstGeom>
          </p:spPr>
        </p:pic>
      </p:grpSp>
      <p:pic>
        <p:nvPicPr>
          <p:cNvPr id="6" name="object 6"/>
          <p:cNvPicPr/>
          <p:nvPr/>
        </p:nvPicPr>
        <p:blipFill>
          <a:blip r:embed="rId3" cstate="print"/>
          <a:stretch>
            <a:fillRect/>
          </a:stretch>
        </p:blipFill>
        <p:spPr>
          <a:xfrm>
            <a:off x="500192" y="1783096"/>
            <a:ext cx="1295131" cy="2019299"/>
          </a:xfrm>
          <a:prstGeom prst="rect">
            <a:avLst/>
          </a:prstGeom>
        </p:spPr>
      </p:pic>
      <p:grpSp>
        <p:nvGrpSpPr>
          <p:cNvPr id="7" name="object 7"/>
          <p:cNvGrpSpPr/>
          <p:nvPr/>
        </p:nvGrpSpPr>
        <p:grpSpPr>
          <a:xfrm>
            <a:off x="12280700" y="2353055"/>
            <a:ext cx="488315" cy="353695"/>
            <a:chOff x="12280700" y="2353055"/>
            <a:chExt cx="488315" cy="353695"/>
          </a:xfrm>
        </p:grpSpPr>
        <p:sp>
          <p:nvSpPr>
            <p:cNvPr id="8" name="object 8"/>
            <p:cNvSpPr/>
            <p:nvPr/>
          </p:nvSpPr>
          <p:spPr>
            <a:xfrm>
              <a:off x="12280700" y="2353055"/>
              <a:ext cx="488315" cy="201295"/>
            </a:xfrm>
            <a:custGeom>
              <a:avLst/>
              <a:gdLst/>
              <a:ahLst/>
              <a:cxnLst/>
              <a:rect l="l" t="t" r="r" b="b"/>
              <a:pathLst>
                <a:path w="488315" h="201294">
                  <a:moveTo>
                    <a:pt x="483271" y="200887"/>
                  </a:moveTo>
                  <a:lnTo>
                    <a:pt x="4525" y="200887"/>
                  </a:lnTo>
                  <a:lnTo>
                    <a:pt x="0" y="196366"/>
                  </a:lnTo>
                  <a:lnTo>
                    <a:pt x="0" y="4520"/>
                  </a:lnTo>
                  <a:lnTo>
                    <a:pt x="4525" y="0"/>
                  </a:lnTo>
                  <a:lnTo>
                    <a:pt x="483271" y="0"/>
                  </a:lnTo>
                  <a:lnTo>
                    <a:pt x="487797" y="4520"/>
                  </a:lnTo>
                  <a:lnTo>
                    <a:pt x="487797" y="20227"/>
                  </a:lnTo>
                  <a:lnTo>
                    <a:pt x="20249" y="20227"/>
                  </a:lnTo>
                  <a:lnTo>
                    <a:pt x="20249" y="180660"/>
                  </a:lnTo>
                  <a:lnTo>
                    <a:pt x="487797" y="180660"/>
                  </a:lnTo>
                  <a:lnTo>
                    <a:pt x="487797" y="196366"/>
                  </a:lnTo>
                  <a:lnTo>
                    <a:pt x="483271" y="200887"/>
                  </a:lnTo>
                  <a:close/>
                </a:path>
                <a:path w="488315" h="201294">
                  <a:moveTo>
                    <a:pt x="487797" y="180660"/>
                  </a:moveTo>
                  <a:lnTo>
                    <a:pt x="467548" y="180660"/>
                  </a:lnTo>
                  <a:lnTo>
                    <a:pt x="467548" y="20227"/>
                  </a:lnTo>
                  <a:lnTo>
                    <a:pt x="487797" y="20227"/>
                  </a:lnTo>
                  <a:lnTo>
                    <a:pt x="487797" y="180660"/>
                  </a:lnTo>
                  <a:close/>
                </a:path>
              </a:pathLst>
            </a:custGeom>
            <a:solidFill>
              <a:srgbClr val="000000"/>
            </a:solidFill>
          </p:spPr>
          <p:txBody>
            <a:bodyPr wrap="square" lIns="0" tIns="0" rIns="0" bIns="0" rtlCol="0"/>
            <a:lstStyle/>
            <a:p>
              <a:endParaRPr/>
            </a:p>
          </p:txBody>
        </p:sp>
        <p:pic>
          <p:nvPicPr>
            <p:cNvPr id="9" name="object 9"/>
            <p:cNvPicPr/>
            <p:nvPr/>
          </p:nvPicPr>
          <p:blipFill>
            <a:blip r:embed="rId4" cstate="print"/>
            <a:stretch>
              <a:fillRect/>
            </a:stretch>
          </p:blipFill>
          <p:spPr>
            <a:xfrm>
              <a:off x="12528917" y="2576536"/>
              <a:ext cx="239580" cy="129778"/>
            </a:xfrm>
            <a:prstGeom prst="rect">
              <a:avLst/>
            </a:prstGeom>
          </p:spPr>
        </p:pic>
        <p:pic>
          <p:nvPicPr>
            <p:cNvPr id="10" name="object 10"/>
            <p:cNvPicPr/>
            <p:nvPr/>
          </p:nvPicPr>
          <p:blipFill>
            <a:blip r:embed="rId5" cstate="print"/>
            <a:stretch>
              <a:fillRect/>
            </a:stretch>
          </p:blipFill>
          <p:spPr>
            <a:xfrm>
              <a:off x="12421932" y="2597836"/>
              <a:ext cx="87282" cy="87179"/>
            </a:xfrm>
            <a:prstGeom prst="rect">
              <a:avLst/>
            </a:prstGeom>
          </p:spPr>
        </p:pic>
        <p:pic>
          <p:nvPicPr>
            <p:cNvPr id="11" name="object 11"/>
            <p:cNvPicPr/>
            <p:nvPr/>
          </p:nvPicPr>
          <p:blipFill>
            <a:blip r:embed="rId6" cstate="print"/>
            <a:stretch>
              <a:fillRect/>
            </a:stretch>
          </p:blipFill>
          <p:spPr>
            <a:xfrm>
              <a:off x="12307897" y="2597836"/>
              <a:ext cx="87282" cy="87179"/>
            </a:xfrm>
            <a:prstGeom prst="rect">
              <a:avLst/>
            </a:prstGeom>
          </p:spPr>
        </p:pic>
      </p:grpSp>
      <p:grpSp>
        <p:nvGrpSpPr>
          <p:cNvPr id="12" name="object 12"/>
          <p:cNvGrpSpPr/>
          <p:nvPr/>
        </p:nvGrpSpPr>
        <p:grpSpPr>
          <a:xfrm>
            <a:off x="12025244" y="2141518"/>
            <a:ext cx="1236345" cy="1270000"/>
            <a:chOff x="12025244" y="2141518"/>
            <a:chExt cx="1236345" cy="1270000"/>
          </a:xfrm>
        </p:grpSpPr>
        <p:pic>
          <p:nvPicPr>
            <p:cNvPr id="13" name="object 13"/>
            <p:cNvPicPr/>
            <p:nvPr/>
          </p:nvPicPr>
          <p:blipFill>
            <a:blip r:embed="rId7" cstate="print"/>
            <a:stretch>
              <a:fillRect/>
            </a:stretch>
          </p:blipFill>
          <p:spPr>
            <a:xfrm>
              <a:off x="12958032" y="2476816"/>
              <a:ext cx="92729" cy="123609"/>
            </a:xfrm>
            <a:prstGeom prst="rect">
              <a:avLst/>
            </a:prstGeom>
          </p:spPr>
        </p:pic>
        <p:sp>
          <p:nvSpPr>
            <p:cNvPr id="14" name="object 14"/>
            <p:cNvSpPr/>
            <p:nvPr/>
          </p:nvSpPr>
          <p:spPr>
            <a:xfrm>
              <a:off x="12025244" y="2141518"/>
              <a:ext cx="1236345" cy="1270000"/>
            </a:xfrm>
            <a:custGeom>
              <a:avLst/>
              <a:gdLst/>
              <a:ahLst/>
              <a:cxnLst/>
              <a:rect l="l" t="t" r="r" b="b"/>
              <a:pathLst>
                <a:path w="1236344" h="1270000">
                  <a:moveTo>
                    <a:pt x="147810" y="1092200"/>
                  </a:moveTo>
                  <a:lnTo>
                    <a:pt x="127550" y="1092200"/>
                  </a:lnTo>
                  <a:lnTo>
                    <a:pt x="127550" y="88900"/>
                  </a:lnTo>
                  <a:lnTo>
                    <a:pt x="134770" y="50800"/>
                  </a:lnTo>
                  <a:lnTo>
                    <a:pt x="154444" y="25400"/>
                  </a:lnTo>
                  <a:lnTo>
                    <a:pt x="183599" y="0"/>
                  </a:lnTo>
                  <a:lnTo>
                    <a:pt x="815110" y="0"/>
                  </a:lnTo>
                  <a:lnTo>
                    <a:pt x="829686" y="12700"/>
                  </a:lnTo>
                  <a:lnTo>
                    <a:pt x="219260" y="12700"/>
                  </a:lnTo>
                  <a:lnTo>
                    <a:pt x="191476" y="25400"/>
                  </a:lnTo>
                  <a:lnTo>
                    <a:pt x="168762" y="38100"/>
                  </a:lnTo>
                  <a:lnTo>
                    <a:pt x="153434" y="63500"/>
                  </a:lnTo>
                  <a:lnTo>
                    <a:pt x="147810" y="88900"/>
                  </a:lnTo>
                  <a:lnTo>
                    <a:pt x="147810" y="139700"/>
                  </a:lnTo>
                  <a:lnTo>
                    <a:pt x="871148" y="139700"/>
                  </a:lnTo>
                  <a:lnTo>
                    <a:pt x="871148" y="165100"/>
                  </a:lnTo>
                  <a:lnTo>
                    <a:pt x="147810" y="165100"/>
                  </a:lnTo>
                  <a:lnTo>
                    <a:pt x="147810" y="1092200"/>
                  </a:lnTo>
                  <a:close/>
                </a:path>
                <a:path w="1236344" h="1270000">
                  <a:moveTo>
                    <a:pt x="871148" y="139700"/>
                  </a:moveTo>
                  <a:lnTo>
                    <a:pt x="850909" y="139700"/>
                  </a:lnTo>
                  <a:lnTo>
                    <a:pt x="850909" y="88900"/>
                  </a:lnTo>
                  <a:lnTo>
                    <a:pt x="845285" y="63500"/>
                  </a:lnTo>
                  <a:lnTo>
                    <a:pt x="829956" y="38100"/>
                  </a:lnTo>
                  <a:lnTo>
                    <a:pt x="807239" y="25400"/>
                  </a:lnTo>
                  <a:lnTo>
                    <a:pt x="779449" y="12700"/>
                  </a:lnTo>
                  <a:lnTo>
                    <a:pt x="829686" y="12700"/>
                  </a:lnTo>
                  <a:lnTo>
                    <a:pt x="844263" y="25400"/>
                  </a:lnTo>
                  <a:lnTo>
                    <a:pt x="863935" y="50800"/>
                  </a:lnTo>
                  <a:lnTo>
                    <a:pt x="871148" y="88900"/>
                  </a:lnTo>
                  <a:lnTo>
                    <a:pt x="871148" y="139700"/>
                  </a:lnTo>
                  <a:close/>
                </a:path>
                <a:path w="1236344" h="1270000">
                  <a:moveTo>
                    <a:pt x="871148" y="1092200"/>
                  </a:moveTo>
                  <a:lnTo>
                    <a:pt x="850909" y="1092200"/>
                  </a:lnTo>
                  <a:lnTo>
                    <a:pt x="850909" y="165100"/>
                  </a:lnTo>
                  <a:lnTo>
                    <a:pt x="871148" y="165100"/>
                  </a:lnTo>
                  <a:lnTo>
                    <a:pt x="871148" y="355600"/>
                  </a:lnTo>
                  <a:lnTo>
                    <a:pt x="893190" y="355600"/>
                  </a:lnTo>
                  <a:lnTo>
                    <a:pt x="875320" y="406400"/>
                  </a:lnTo>
                  <a:lnTo>
                    <a:pt x="889415" y="406400"/>
                  </a:lnTo>
                  <a:lnTo>
                    <a:pt x="900163" y="419100"/>
                  </a:lnTo>
                  <a:lnTo>
                    <a:pt x="907840" y="431800"/>
                  </a:lnTo>
                  <a:lnTo>
                    <a:pt x="871158" y="431800"/>
                  </a:lnTo>
                  <a:lnTo>
                    <a:pt x="871158" y="635000"/>
                  </a:lnTo>
                  <a:lnTo>
                    <a:pt x="943287" y="635000"/>
                  </a:lnTo>
                  <a:lnTo>
                    <a:pt x="937506" y="647700"/>
                  </a:lnTo>
                  <a:lnTo>
                    <a:pt x="920369" y="660400"/>
                  </a:lnTo>
                  <a:lnTo>
                    <a:pt x="871158" y="660400"/>
                  </a:lnTo>
                  <a:lnTo>
                    <a:pt x="871158" y="685800"/>
                  </a:lnTo>
                  <a:lnTo>
                    <a:pt x="946883" y="685800"/>
                  </a:lnTo>
                  <a:lnTo>
                    <a:pt x="958886" y="698500"/>
                  </a:lnTo>
                  <a:lnTo>
                    <a:pt x="871158" y="698500"/>
                  </a:lnTo>
                  <a:lnTo>
                    <a:pt x="871158" y="736600"/>
                  </a:lnTo>
                  <a:lnTo>
                    <a:pt x="924678" y="736600"/>
                  </a:lnTo>
                  <a:lnTo>
                    <a:pt x="924678" y="749300"/>
                  </a:lnTo>
                  <a:lnTo>
                    <a:pt x="935712" y="749300"/>
                  </a:lnTo>
                  <a:lnTo>
                    <a:pt x="945174" y="762000"/>
                  </a:lnTo>
                  <a:lnTo>
                    <a:pt x="871148" y="762000"/>
                  </a:lnTo>
                  <a:lnTo>
                    <a:pt x="871148" y="1092200"/>
                  </a:lnTo>
                  <a:close/>
                </a:path>
                <a:path w="1236344" h="1270000">
                  <a:moveTo>
                    <a:pt x="1143796" y="939800"/>
                  </a:moveTo>
                  <a:lnTo>
                    <a:pt x="1084931" y="939800"/>
                  </a:lnTo>
                  <a:lnTo>
                    <a:pt x="1102093" y="927100"/>
                  </a:lnTo>
                  <a:lnTo>
                    <a:pt x="1117914" y="927100"/>
                  </a:lnTo>
                  <a:lnTo>
                    <a:pt x="1132498" y="914400"/>
                  </a:lnTo>
                  <a:lnTo>
                    <a:pt x="1145953" y="914400"/>
                  </a:lnTo>
                  <a:lnTo>
                    <a:pt x="1165256" y="889000"/>
                  </a:lnTo>
                  <a:lnTo>
                    <a:pt x="1181412" y="850900"/>
                  </a:lnTo>
                  <a:lnTo>
                    <a:pt x="1194443" y="812800"/>
                  </a:lnTo>
                  <a:lnTo>
                    <a:pt x="1204373" y="762000"/>
                  </a:lnTo>
                  <a:lnTo>
                    <a:pt x="1211225" y="698500"/>
                  </a:lnTo>
                  <a:lnTo>
                    <a:pt x="1215020" y="635000"/>
                  </a:lnTo>
                  <a:lnTo>
                    <a:pt x="1215783" y="558800"/>
                  </a:lnTo>
                  <a:lnTo>
                    <a:pt x="1213279" y="495300"/>
                  </a:lnTo>
                  <a:lnTo>
                    <a:pt x="1207138" y="431800"/>
                  </a:lnTo>
                  <a:lnTo>
                    <a:pt x="1197372" y="368300"/>
                  </a:lnTo>
                  <a:lnTo>
                    <a:pt x="1183994" y="317500"/>
                  </a:lnTo>
                  <a:lnTo>
                    <a:pt x="1167017" y="279400"/>
                  </a:lnTo>
                  <a:lnTo>
                    <a:pt x="1146456" y="241300"/>
                  </a:lnTo>
                  <a:lnTo>
                    <a:pt x="1094631" y="203200"/>
                  </a:lnTo>
                  <a:lnTo>
                    <a:pt x="1033660" y="177800"/>
                  </a:lnTo>
                  <a:lnTo>
                    <a:pt x="956922" y="177800"/>
                  </a:lnTo>
                  <a:lnTo>
                    <a:pt x="972628" y="165100"/>
                  </a:lnTo>
                  <a:lnTo>
                    <a:pt x="1070398" y="165100"/>
                  </a:lnTo>
                  <a:lnTo>
                    <a:pt x="1104411" y="177800"/>
                  </a:lnTo>
                  <a:lnTo>
                    <a:pt x="1155260" y="228600"/>
                  </a:lnTo>
                  <a:lnTo>
                    <a:pt x="1193832" y="292100"/>
                  </a:lnTo>
                  <a:lnTo>
                    <a:pt x="1208489" y="330200"/>
                  </a:lnTo>
                  <a:lnTo>
                    <a:pt x="1220046" y="381000"/>
                  </a:lnTo>
                  <a:lnTo>
                    <a:pt x="1228494" y="431800"/>
                  </a:lnTo>
                  <a:lnTo>
                    <a:pt x="1233823" y="495300"/>
                  </a:lnTo>
                  <a:lnTo>
                    <a:pt x="1236022" y="558800"/>
                  </a:lnTo>
                  <a:lnTo>
                    <a:pt x="1235453" y="622300"/>
                  </a:lnTo>
                  <a:lnTo>
                    <a:pt x="1232376" y="685800"/>
                  </a:lnTo>
                  <a:lnTo>
                    <a:pt x="1226774" y="749300"/>
                  </a:lnTo>
                  <a:lnTo>
                    <a:pt x="1218632" y="787400"/>
                  </a:lnTo>
                  <a:lnTo>
                    <a:pt x="1207931" y="838200"/>
                  </a:lnTo>
                  <a:lnTo>
                    <a:pt x="1194657" y="876300"/>
                  </a:lnTo>
                  <a:lnTo>
                    <a:pt x="1178792" y="901700"/>
                  </a:lnTo>
                  <a:lnTo>
                    <a:pt x="1160320" y="927100"/>
                  </a:lnTo>
                  <a:lnTo>
                    <a:pt x="1143796" y="939800"/>
                  </a:lnTo>
                  <a:close/>
                </a:path>
                <a:path w="1236344" h="1270000">
                  <a:moveTo>
                    <a:pt x="956763" y="203200"/>
                  </a:moveTo>
                  <a:lnTo>
                    <a:pt x="926561" y="203200"/>
                  </a:lnTo>
                  <a:lnTo>
                    <a:pt x="933725" y="190500"/>
                  </a:lnTo>
                  <a:lnTo>
                    <a:pt x="943899" y="177800"/>
                  </a:lnTo>
                  <a:lnTo>
                    <a:pt x="1004112" y="177800"/>
                  </a:lnTo>
                  <a:lnTo>
                    <a:pt x="978551" y="190500"/>
                  </a:lnTo>
                  <a:lnTo>
                    <a:pt x="962554" y="190500"/>
                  </a:lnTo>
                  <a:lnTo>
                    <a:pt x="956763" y="203200"/>
                  </a:lnTo>
                  <a:close/>
                </a:path>
                <a:path w="1236344" h="1270000">
                  <a:moveTo>
                    <a:pt x="893190" y="355600"/>
                  </a:moveTo>
                  <a:lnTo>
                    <a:pt x="871148" y="355600"/>
                  </a:lnTo>
                  <a:lnTo>
                    <a:pt x="912062" y="241300"/>
                  </a:lnTo>
                  <a:lnTo>
                    <a:pt x="926115" y="203200"/>
                  </a:lnTo>
                  <a:lnTo>
                    <a:pt x="975944" y="203200"/>
                  </a:lnTo>
                  <a:lnTo>
                    <a:pt x="983965" y="215900"/>
                  </a:lnTo>
                  <a:lnTo>
                    <a:pt x="942689" y="215900"/>
                  </a:lnTo>
                  <a:lnTo>
                    <a:pt x="935916" y="241300"/>
                  </a:lnTo>
                  <a:lnTo>
                    <a:pt x="961000" y="241300"/>
                  </a:lnTo>
                  <a:lnTo>
                    <a:pt x="968730" y="254000"/>
                  </a:lnTo>
                  <a:lnTo>
                    <a:pt x="928930" y="254000"/>
                  </a:lnTo>
                  <a:lnTo>
                    <a:pt x="893190" y="355600"/>
                  </a:lnTo>
                  <a:close/>
                </a:path>
                <a:path w="1236344" h="1270000">
                  <a:moveTo>
                    <a:pt x="1126049" y="889000"/>
                  </a:moveTo>
                  <a:lnTo>
                    <a:pt x="1088019" y="889000"/>
                  </a:lnTo>
                  <a:lnTo>
                    <a:pt x="1101612" y="876300"/>
                  </a:lnTo>
                  <a:lnTo>
                    <a:pt x="1114174" y="876300"/>
                  </a:lnTo>
                  <a:lnTo>
                    <a:pt x="1125661" y="863600"/>
                  </a:lnTo>
                  <a:lnTo>
                    <a:pt x="1150491" y="800100"/>
                  </a:lnTo>
                  <a:lnTo>
                    <a:pt x="1160554" y="749300"/>
                  </a:lnTo>
                  <a:lnTo>
                    <a:pt x="1166566" y="698500"/>
                  </a:lnTo>
                  <a:lnTo>
                    <a:pt x="1168873" y="635000"/>
                  </a:lnTo>
                  <a:lnTo>
                    <a:pt x="1167821" y="571500"/>
                  </a:lnTo>
                  <a:lnTo>
                    <a:pt x="1163757" y="508000"/>
                  </a:lnTo>
                  <a:lnTo>
                    <a:pt x="1157027" y="457200"/>
                  </a:lnTo>
                  <a:lnTo>
                    <a:pt x="1147977" y="393700"/>
                  </a:lnTo>
                  <a:lnTo>
                    <a:pt x="1136955" y="355600"/>
                  </a:lnTo>
                  <a:lnTo>
                    <a:pt x="1124305" y="317500"/>
                  </a:lnTo>
                  <a:lnTo>
                    <a:pt x="1072755" y="254000"/>
                  </a:lnTo>
                  <a:lnTo>
                    <a:pt x="1038689" y="228600"/>
                  </a:lnTo>
                  <a:lnTo>
                    <a:pt x="968903" y="228600"/>
                  </a:lnTo>
                  <a:lnTo>
                    <a:pt x="960528" y="215900"/>
                  </a:lnTo>
                  <a:lnTo>
                    <a:pt x="1046014" y="215900"/>
                  </a:lnTo>
                  <a:lnTo>
                    <a:pt x="1085210" y="228600"/>
                  </a:lnTo>
                  <a:lnTo>
                    <a:pt x="1126928" y="279400"/>
                  </a:lnTo>
                  <a:lnTo>
                    <a:pt x="1154740" y="342900"/>
                  </a:lnTo>
                  <a:lnTo>
                    <a:pt x="1165976" y="381000"/>
                  </a:lnTo>
                  <a:lnTo>
                    <a:pt x="1175189" y="431800"/>
                  </a:lnTo>
                  <a:lnTo>
                    <a:pt x="1182201" y="495300"/>
                  </a:lnTo>
                  <a:lnTo>
                    <a:pt x="1186830" y="546100"/>
                  </a:lnTo>
                  <a:lnTo>
                    <a:pt x="1188895" y="609600"/>
                  </a:lnTo>
                  <a:lnTo>
                    <a:pt x="1188216" y="660400"/>
                  </a:lnTo>
                  <a:lnTo>
                    <a:pt x="1184613" y="711200"/>
                  </a:lnTo>
                  <a:lnTo>
                    <a:pt x="1177904" y="762000"/>
                  </a:lnTo>
                  <a:lnTo>
                    <a:pt x="1167909" y="812800"/>
                  </a:lnTo>
                  <a:lnTo>
                    <a:pt x="1154447" y="850900"/>
                  </a:lnTo>
                  <a:lnTo>
                    <a:pt x="1141233" y="876300"/>
                  </a:lnTo>
                  <a:lnTo>
                    <a:pt x="1126049" y="889000"/>
                  </a:lnTo>
                  <a:close/>
                </a:path>
                <a:path w="1236344" h="1270000">
                  <a:moveTo>
                    <a:pt x="1004150" y="292100"/>
                  </a:moveTo>
                  <a:lnTo>
                    <a:pt x="971169" y="292100"/>
                  </a:lnTo>
                  <a:lnTo>
                    <a:pt x="964154" y="266700"/>
                  </a:lnTo>
                  <a:lnTo>
                    <a:pt x="955976" y="266700"/>
                  </a:lnTo>
                  <a:lnTo>
                    <a:pt x="947407" y="254000"/>
                  </a:lnTo>
                  <a:lnTo>
                    <a:pt x="968730" y="254000"/>
                  </a:lnTo>
                  <a:lnTo>
                    <a:pt x="976172" y="228600"/>
                  </a:lnTo>
                  <a:lnTo>
                    <a:pt x="1011780" y="228600"/>
                  </a:lnTo>
                  <a:lnTo>
                    <a:pt x="995631" y="241300"/>
                  </a:lnTo>
                  <a:lnTo>
                    <a:pt x="983866" y="266700"/>
                  </a:lnTo>
                  <a:lnTo>
                    <a:pt x="989204" y="279400"/>
                  </a:lnTo>
                  <a:lnTo>
                    <a:pt x="995940" y="279400"/>
                  </a:lnTo>
                  <a:lnTo>
                    <a:pt x="1004150" y="292100"/>
                  </a:lnTo>
                  <a:close/>
                </a:path>
                <a:path w="1236344" h="1270000">
                  <a:moveTo>
                    <a:pt x="1035246" y="317500"/>
                  </a:moveTo>
                  <a:lnTo>
                    <a:pt x="1004602" y="317500"/>
                  </a:lnTo>
                  <a:lnTo>
                    <a:pt x="991425" y="304800"/>
                  </a:lnTo>
                  <a:lnTo>
                    <a:pt x="980270" y="292100"/>
                  </a:lnTo>
                  <a:lnTo>
                    <a:pt x="1013906" y="292100"/>
                  </a:lnTo>
                  <a:lnTo>
                    <a:pt x="1021942" y="304800"/>
                  </a:lnTo>
                  <a:lnTo>
                    <a:pt x="1029086" y="304800"/>
                  </a:lnTo>
                  <a:lnTo>
                    <a:pt x="1035246" y="317500"/>
                  </a:lnTo>
                  <a:close/>
                </a:path>
                <a:path w="1236344" h="1270000">
                  <a:moveTo>
                    <a:pt x="1022475" y="495300"/>
                  </a:moveTo>
                  <a:lnTo>
                    <a:pt x="984221" y="495300"/>
                  </a:lnTo>
                  <a:lnTo>
                    <a:pt x="951933" y="482600"/>
                  </a:lnTo>
                  <a:lnTo>
                    <a:pt x="1005051" y="482600"/>
                  </a:lnTo>
                  <a:lnTo>
                    <a:pt x="1011518" y="469900"/>
                  </a:lnTo>
                  <a:lnTo>
                    <a:pt x="1016954" y="469900"/>
                  </a:lnTo>
                  <a:lnTo>
                    <a:pt x="1031230" y="444500"/>
                  </a:lnTo>
                  <a:lnTo>
                    <a:pt x="1037474" y="431800"/>
                  </a:lnTo>
                  <a:lnTo>
                    <a:pt x="1041861" y="419100"/>
                  </a:lnTo>
                  <a:lnTo>
                    <a:pt x="1042397" y="393700"/>
                  </a:lnTo>
                  <a:lnTo>
                    <a:pt x="1037816" y="368300"/>
                  </a:lnTo>
                  <a:lnTo>
                    <a:pt x="1030516" y="342900"/>
                  </a:lnTo>
                  <a:lnTo>
                    <a:pt x="1022897" y="330200"/>
                  </a:lnTo>
                  <a:lnTo>
                    <a:pt x="1018807" y="330200"/>
                  </a:lnTo>
                  <a:lnTo>
                    <a:pt x="1012479" y="317500"/>
                  </a:lnTo>
                  <a:lnTo>
                    <a:pt x="1040332" y="317500"/>
                  </a:lnTo>
                  <a:lnTo>
                    <a:pt x="1050024" y="342900"/>
                  </a:lnTo>
                  <a:lnTo>
                    <a:pt x="1058184" y="368300"/>
                  </a:lnTo>
                  <a:lnTo>
                    <a:pt x="1062802" y="393700"/>
                  </a:lnTo>
                  <a:lnTo>
                    <a:pt x="1061867" y="419100"/>
                  </a:lnTo>
                  <a:lnTo>
                    <a:pt x="1056714" y="444500"/>
                  </a:lnTo>
                  <a:lnTo>
                    <a:pt x="1049353" y="457200"/>
                  </a:lnTo>
                  <a:lnTo>
                    <a:pt x="1032495" y="482600"/>
                  </a:lnTo>
                  <a:lnTo>
                    <a:pt x="1022475" y="495300"/>
                  </a:lnTo>
                  <a:close/>
                </a:path>
                <a:path w="1236344" h="1270000">
                  <a:moveTo>
                    <a:pt x="943287" y="635000"/>
                  </a:moveTo>
                  <a:lnTo>
                    <a:pt x="923193" y="635000"/>
                  </a:lnTo>
                  <a:lnTo>
                    <a:pt x="930412" y="622300"/>
                  </a:lnTo>
                  <a:lnTo>
                    <a:pt x="933061" y="609600"/>
                  </a:lnTo>
                  <a:lnTo>
                    <a:pt x="933061" y="520700"/>
                  </a:lnTo>
                  <a:lnTo>
                    <a:pt x="929092" y="508000"/>
                  </a:lnTo>
                  <a:lnTo>
                    <a:pt x="921478" y="508000"/>
                  </a:lnTo>
                  <a:lnTo>
                    <a:pt x="909771" y="495300"/>
                  </a:lnTo>
                  <a:lnTo>
                    <a:pt x="900987" y="482600"/>
                  </a:lnTo>
                  <a:lnTo>
                    <a:pt x="894848" y="457200"/>
                  </a:lnTo>
                  <a:lnTo>
                    <a:pt x="891337" y="444500"/>
                  </a:lnTo>
                  <a:lnTo>
                    <a:pt x="890618" y="431800"/>
                  </a:lnTo>
                  <a:lnTo>
                    <a:pt x="907840" y="431800"/>
                  </a:lnTo>
                  <a:lnTo>
                    <a:pt x="911495" y="444500"/>
                  </a:lnTo>
                  <a:lnTo>
                    <a:pt x="913424" y="457200"/>
                  </a:lnTo>
                  <a:lnTo>
                    <a:pt x="916454" y="469900"/>
                  </a:lnTo>
                  <a:lnTo>
                    <a:pt x="920619" y="469900"/>
                  </a:lnTo>
                  <a:lnTo>
                    <a:pt x="925953" y="482600"/>
                  </a:lnTo>
                  <a:lnTo>
                    <a:pt x="944805" y="482600"/>
                  </a:lnTo>
                  <a:lnTo>
                    <a:pt x="941484" y="495300"/>
                  </a:lnTo>
                  <a:lnTo>
                    <a:pt x="950971" y="495300"/>
                  </a:lnTo>
                  <a:lnTo>
                    <a:pt x="953310" y="508000"/>
                  </a:lnTo>
                  <a:lnTo>
                    <a:pt x="953310" y="609600"/>
                  </a:lnTo>
                  <a:lnTo>
                    <a:pt x="949068" y="622300"/>
                  </a:lnTo>
                  <a:lnTo>
                    <a:pt x="943287" y="635000"/>
                  </a:lnTo>
                  <a:close/>
                </a:path>
                <a:path w="1236344" h="1270000">
                  <a:moveTo>
                    <a:pt x="990772" y="482600"/>
                  </a:moveTo>
                  <a:lnTo>
                    <a:pt x="925953" y="482600"/>
                  </a:lnTo>
                  <a:lnTo>
                    <a:pt x="933439" y="469900"/>
                  </a:lnTo>
                  <a:lnTo>
                    <a:pt x="965085" y="469900"/>
                  </a:lnTo>
                  <a:lnTo>
                    <a:pt x="990772" y="482600"/>
                  </a:lnTo>
                  <a:close/>
                </a:path>
                <a:path w="1236344" h="1270000">
                  <a:moveTo>
                    <a:pt x="924678" y="736600"/>
                  </a:moveTo>
                  <a:lnTo>
                    <a:pt x="904418" y="736600"/>
                  </a:lnTo>
                  <a:lnTo>
                    <a:pt x="904418" y="698500"/>
                  </a:lnTo>
                  <a:lnTo>
                    <a:pt x="924678" y="698500"/>
                  </a:lnTo>
                  <a:lnTo>
                    <a:pt x="924678" y="736600"/>
                  </a:lnTo>
                  <a:close/>
                </a:path>
                <a:path w="1236344" h="1270000">
                  <a:moveTo>
                    <a:pt x="1108953" y="901700"/>
                  </a:moveTo>
                  <a:lnTo>
                    <a:pt x="1047055" y="901700"/>
                  </a:lnTo>
                  <a:lnTo>
                    <a:pt x="1021089" y="876300"/>
                  </a:lnTo>
                  <a:lnTo>
                    <a:pt x="1001575" y="838200"/>
                  </a:lnTo>
                  <a:lnTo>
                    <a:pt x="985760" y="800100"/>
                  </a:lnTo>
                  <a:lnTo>
                    <a:pt x="973416" y="762000"/>
                  </a:lnTo>
                  <a:lnTo>
                    <a:pt x="960018" y="736600"/>
                  </a:lnTo>
                  <a:lnTo>
                    <a:pt x="944219" y="711200"/>
                  </a:lnTo>
                  <a:lnTo>
                    <a:pt x="924678" y="698500"/>
                  </a:lnTo>
                  <a:lnTo>
                    <a:pt x="958886" y="698500"/>
                  </a:lnTo>
                  <a:lnTo>
                    <a:pt x="970889" y="711200"/>
                  </a:lnTo>
                  <a:lnTo>
                    <a:pt x="989257" y="749300"/>
                  </a:lnTo>
                  <a:lnTo>
                    <a:pt x="1004683" y="787400"/>
                  </a:lnTo>
                  <a:lnTo>
                    <a:pt x="1019848" y="825500"/>
                  </a:lnTo>
                  <a:lnTo>
                    <a:pt x="1037102" y="863600"/>
                  </a:lnTo>
                  <a:lnTo>
                    <a:pt x="1058980" y="876300"/>
                  </a:lnTo>
                  <a:lnTo>
                    <a:pt x="1088019" y="889000"/>
                  </a:lnTo>
                  <a:lnTo>
                    <a:pt x="1126049" y="889000"/>
                  </a:lnTo>
                  <a:lnTo>
                    <a:pt x="1108953" y="901700"/>
                  </a:lnTo>
                  <a:close/>
                </a:path>
                <a:path w="1236344" h="1270000">
                  <a:moveTo>
                    <a:pt x="1125676" y="952500"/>
                  </a:moveTo>
                  <a:lnTo>
                    <a:pt x="1084911" y="952500"/>
                  </a:lnTo>
                  <a:lnTo>
                    <a:pt x="1039003" y="939800"/>
                  </a:lnTo>
                  <a:lnTo>
                    <a:pt x="1003972" y="927100"/>
                  </a:lnTo>
                  <a:lnTo>
                    <a:pt x="977767" y="889000"/>
                  </a:lnTo>
                  <a:lnTo>
                    <a:pt x="958334" y="850900"/>
                  </a:lnTo>
                  <a:lnTo>
                    <a:pt x="943621" y="812800"/>
                  </a:lnTo>
                  <a:lnTo>
                    <a:pt x="936466" y="800100"/>
                  </a:lnTo>
                  <a:lnTo>
                    <a:pt x="928929" y="774700"/>
                  </a:lnTo>
                  <a:lnTo>
                    <a:pt x="921465" y="762000"/>
                  </a:lnTo>
                  <a:lnTo>
                    <a:pt x="945174" y="762000"/>
                  </a:lnTo>
                  <a:lnTo>
                    <a:pt x="962503" y="812800"/>
                  </a:lnTo>
                  <a:lnTo>
                    <a:pt x="980696" y="850900"/>
                  </a:lnTo>
                  <a:lnTo>
                    <a:pt x="1004665" y="889000"/>
                  </a:lnTo>
                  <a:lnTo>
                    <a:pt x="1038160" y="927100"/>
                  </a:lnTo>
                  <a:lnTo>
                    <a:pt x="1084931" y="939800"/>
                  </a:lnTo>
                  <a:lnTo>
                    <a:pt x="1143796" y="939800"/>
                  </a:lnTo>
                  <a:lnTo>
                    <a:pt x="1125676" y="952500"/>
                  </a:lnTo>
                  <a:close/>
                </a:path>
                <a:path w="1236344" h="1270000">
                  <a:moveTo>
                    <a:pt x="969613" y="1104900"/>
                  </a:moveTo>
                  <a:lnTo>
                    <a:pt x="29096" y="1104900"/>
                  </a:lnTo>
                  <a:lnTo>
                    <a:pt x="47616" y="1092200"/>
                  </a:lnTo>
                  <a:lnTo>
                    <a:pt x="951093" y="1092200"/>
                  </a:lnTo>
                  <a:lnTo>
                    <a:pt x="969613" y="1104900"/>
                  </a:lnTo>
                  <a:close/>
                </a:path>
                <a:path w="1236344" h="1270000">
                  <a:moveTo>
                    <a:pt x="969613" y="1270000"/>
                  </a:moveTo>
                  <a:lnTo>
                    <a:pt x="29096" y="1270000"/>
                  </a:lnTo>
                  <a:lnTo>
                    <a:pt x="13959" y="1257300"/>
                  </a:lnTo>
                  <a:lnTo>
                    <a:pt x="3746" y="1244600"/>
                  </a:lnTo>
                  <a:lnTo>
                    <a:pt x="0" y="1219200"/>
                  </a:lnTo>
                  <a:lnTo>
                    <a:pt x="0" y="1143000"/>
                  </a:lnTo>
                  <a:lnTo>
                    <a:pt x="3746" y="1130300"/>
                  </a:lnTo>
                  <a:lnTo>
                    <a:pt x="13959" y="1104900"/>
                  </a:lnTo>
                  <a:lnTo>
                    <a:pt x="984750" y="1104900"/>
                  </a:lnTo>
                  <a:lnTo>
                    <a:pt x="989856" y="1117600"/>
                  </a:lnTo>
                  <a:lnTo>
                    <a:pt x="28275" y="1117600"/>
                  </a:lnTo>
                  <a:lnTo>
                    <a:pt x="22404" y="1130300"/>
                  </a:lnTo>
                  <a:lnTo>
                    <a:pt x="20249" y="1143000"/>
                  </a:lnTo>
                  <a:lnTo>
                    <a:pt x="20249" y="1219200"/>
                  </a:lnTo>
                  <a:lnTo>
                    <a:pt x="22404" y="1231900"/>
                  </a:lnTo>
                  <a:lnTo>
                    <a:pt x="28275" y="1244600"/>
                  </a:lnTo>
                  <a:lnTo>
                    <a:pt x="994963" y="1244600"/>
                  </a:lnTo>
                  <a:lnTo>
                    <a:pt x="984750" y="1257300"/>
                  </a:lnTo>
                  <a:lnTo>
                    <a:pt x="969613" y="1270000"/>
                  </a:lnTo>
                  <a:close/>
                </a:path>
                <a:path w="1236344" h="1270000">
                  <a:moveTo>
                    <a:pt x="994963" y="1244600"/>
                  </a:moveTo>
                  <a:lnTo>
                    <a:pt x="970444" y="1244600"/>
                  </a:lnTo>
                  <a:lnTo>
                    <a:pt x="976315" y="1231900"/>
                  </a:lnTo>
                  <a:lnTo>
                    <a:pt x="978470" y="1219200"/>
                  </a:lnTo>
                  <a:lnTo>
                    <a:pt x="978470" y="1143000"/>
                  </a:lnTo>
                  <a:lnTo>
                    <a:pt x="976315" y="1130300"/>
                  </a:lnTo>
                  <a:lnTo>
                    <a:pt x="970444" y="1117600"/>
                  </a:lnTo>
                  <a:lnTo>
                    <a:pt x="989856" y="1117600"/>
                  </a:lnTo>
                  <a:lnTo>
                    <a:pt x="994963" y="1130300"/>
                  </a:lnTo>
                  <a:lnTo>
                    <a:pt x="998709" y="1143000"/>
                  </a:lnTo>
                  <a:lnTo>
                    <a:pt x="998709" y="1219200"/>
                  </a:lnTo>
                  <a:lnTo>
                    <a:pt x="994963" y="1244600"/>
                  </a:lnTo>
                  <a:close/>
                </a:path>
              </a:pathLst>
            </a:custGeom>
            <a:solidFill>
              <a:srgbClr val="000000"/>
            </a:solidFill>
          </p:spPr>
          <p:txBody>
            <a:bodyPr wrap="square" lIns="0" tIns="0" rIns="0" bIns="0" rtlCol="0"/>
            <a:lstStyle/>
            <a:p>
              <a:endParaRPr/>
            </a:p>
          </p:txBody>
        </p:sp>
      </p:grpSp>
      <p:grpSp>
        <p:nvGrpSpPr>
          <p:cNvPr id="15" name="object 15"/>
          <p:cNvGrpSpPr/>
          <p:nvPr/>
        </p:nvGrpSpPr>
        <p:grpSpPr>
          <a:xfrm>
            <a:off x="3650246" y="1831128"/>
            <a:ext cx="1504950" cy="1498600"/>
            <a:chOff x="3650246" y="1831128"/>
            <a:chExt cx="1504950" cy="1498600"/>
          </a:xfrm>
        </p:grpSpPr>
        <p:sp>
          <p:nvSpPr>
            <p:cNvPr id="16" name="object 16"/>
            <p:cNvSpPr/>
            <p:nvPr/>
          </p:nvSpPr>
          <p:spPr>
            <a:xfrm>
              <a:off x="3650246" y="1831128"/>
              <a:ext cx="1504950" cy="1498600"/>
            </a:xfrm>
            <a:custGeom>
              <a:avLst/>
              <a:gdLst/>
              <a:ahLst/>
              <a:cxnLst/>
              <a:rect l="l" t="t" r="r" b="b"/>
              <a:pathLst>
                <a:path w="1504950" h="1498600">
                  <a:moveTo>
                    <a:pt x="1184718" y="12699"/>
                  </a:moveTo>
                  <a:lnTo>
                    <a:pt x="554021" y="12699"/>
                  </a:lnTo>
                  <a:lnTo>
                    <a:pt x="559069" y="0"/>
                  </a:lnTo>
                  <a:lnTo>
                    <a:pt x="1179670" y="0"/>
                  </a:lnTo>
                  <a:lnTo>
                    <a:pt x="1184718" y="12699"/>
                  </a:lnTo>
                  <a:close/>
                </a:path>
                <a:path w="1504950" h="1498600">
                  <a:moveTo>
                    <a:pt x="599160" y="1003299"/>
                  </a:moveTo>
                  <a:lnTo>
                    <a:pt x="552167" y="1003299"/>
                  </a:lnTo>
                  <a:lnTo>
                    <a:pt x="552167" y="12699"/>
                  </a:lnTo>
                  <a:lnTo>
                    <a:pt x="1186572" y="12699"/>
                  </a:lnTo>
                  <a:lnTo>
                    <a:pt x="1186572" y="38099"/>
                  </a:lnTo>
                  <a:lnTo>
                    <a:pt x="599160" y="38099"/>
                  </a:lnTo>
                  <a:lnTo>
                    <a:pt x="599160" y="1003299"/>
                  </a:lnTo>
                  <a:close/>
                </a:path>
                <a:path w="1504950" h="1498600">
                  <a:moveTo>
                    <a:pt x="693146" y="1003299"/>
                  </a:moveTo>
                  <a:lnTo>
                    <a:pt x="646153" y="1003299"/>
                  </a:lnTo>
                  <a:lnTo>
                    <a:pt x="646153" y="38099"/>
                  </a:lnTo>
                  <a:lnTo>
                    <a:pt x="733090" y="38099"/>
                  </a:lnTo>
                  <a:lnTo>
                    <a:pt x="761286" y="63499"/>
                  </a:lnTo>
                  <a:lnTo>
                    <a:pt x="693146" y="63499"/>
                  </a:lnTo>
                  <a:lnTo>
                    <a:pt x="693146" y="152399"/>
                  </a:lnTo>
                  <a:lnTo>
                    <a:pt x="1186572" y="152399"/>
                  </a:lnTo>
                  <a:lnTo>
                    <a:pt x="1186572" y="190499"/>
                  </a:lnTo>
                  <a:lnTo>
                    <a:pt x="1181873" y="190499"/>
                  </a:lnTo>
                  <a:lnTo>
                    <a:pt x="1180698" y="203199"/>
                  </a:lnTo>
                  <a:lnTo>
                    <a:pt x="693146" y="203199"/>
                  </a:lnTo>
                  <a:lnTo>
                    <a:pt x="693146" y="1003299"/>
                  </a:lnTo>
                  <a:close/>
                </a:path>
                <a:path w="1504950" h="1498600">
                  <a:moveTo>
                    <a:pt x="915188" y="152399"/>
                  </a:moveTo>
                  <a:lnTo>
                    <a:pt x="859971" y="152399"/>
                  </a:lnTo>
                  <a:lnTo>
                    <a:pt x="958656" y="38099"/>
                  </a:lnTo>
                  <a:lnTo>
                    <a:pt x="1064390" y="38099"/>
                  </a:lnTo>
                  <a:lnTo>
                    <a:pt x="1075132" y="50799"/>
                  </a:lnTo>
                  <a:lnTo>
                    <a:pt x="1011523" y="50799"/>
                  </a:lnTo>
                  <a:lnTo>
                    <a:pt x="915188" y="152399"/>
                  </a:lnTo>
                  <a:close/>
                </a:path>
                <a:path w="1504950" h="1498600">
                  <a:moveTo>
                    <a:pt x="1186572" y="126999"/>
                  </a:moveTo>
                  <a:lnTo>
                    <a:pt x="1139579" y="126999"/>
                  </a:lnTo>
                  <a:lnTo>
                    <a:pt x="1139579" y="38099"/>
                  </a:lnTo>
                  <a:lnTo>
                    <a:pt x="1186572" y="38099"/>
                  </a:lnTo>
                  <a:lnTo>
                    <a:pt x="1186572" y="126999"/>
                  </a:lnTo>
                  <a:close/>
                </a:path>
                <a:path w="1504950" h="1498600">
                  <a:moveTo>
                    <a:pt x="1186572" y="152399"/>
                  </a:moveTo>
                  <a:lnTo>
                    <a:pt x="1109034" y="152399"/>
                  </a:lnTo>
                  <a:lnTo>
                    <a:pt x="1011523" y="50799"/>
                  </a:lnTo>
                  <a:lnTo>
                    <a:pt x="1075132" y="50799"/>
                  </a:lnTo>
                  <a:lnTo>
                    <a:pt x="1139579" y="126999"/>
                  </a:lnTo>
                  <a:lnTo>
                    <a:pt x="1186572" y="126999"/>
                  </a:lnTo>
                  <a:lnTo>
                    <a:pt x="1186572" y="152399"/>
                  </a:lnTo>
                  <a:close/>
                </a:path>
                <a:path w="1504950" h="1498600">
                  <a:moveTo>
                    <a:pt x="859971" y="152399"/>
                  </a:moveTo>
                  <a:lnTo>
                    <a:pt x="798880" y="152399"/>
                  </a:lnTo>
                  <a:lnTo>
                    <a:pt x="693146" y="63499"/>
                  </a:lnTo>
                  <a:lnTo>
                    <a:pt x="761286" y="63499"/>
                  </a:lnTo>
                  <a:lnTo>
                    <a:pt x="859971" y="152399"/>
                  </a:lnTo>
                  <a:close/>
                </a:path>
                <a:path w="1504950" h="1498600">
                  <a:moveTo>
                    <a:pt x="1092586" y="444499"/>
                  </a:moveTo>
                  <a:lnTo>
                    <a:pt x="1056093" y="431799"/>
                  </a:lnTo>
                  <a:lnTo>
                    <a:pt x="1026209" y="406399"/>
                  </a:lnTo>
                  <a:lnTo>
                    <a:pt x="1006016" y="380999"/>
                  </a:lnTo>
                  <a:lnTo>
                    <a:pt x="998600" y="342899"/>
                  </a:lnTo>
                  <a:lnTo>
                    <a:pt x="1003997" y="317499"/>
                  </a:lnTo>
                  <a:lnTo>
                    <a:pt x="1018866" y="292099"/>
                  </a:lnTo>
                  <a:lnTo>
                    <a:pt x="1041224" y="266699"/>
                  </a:lnTo>
                  <a:lnTo>
                    <a:pt x="1069090" y="253999"/>
                  </a:lnTo>
                  <a:lnTo>
                    <a:pt x="1069090" y="203199"/>
                  </a:lnTo>
                  <a:lnTo>
                    <a:pt x="1116083" y="203199"/>
                  </a:lnTo>
                  <a:lnTo>
                    <a:pt x="1116083" y="279399"/>
                  </a:lnTo>
                  <a:lnTo>
                    <a:pt x="1114229" y="279399"/>
                  </a:lnTo>
                  <a:lnTo>
                    <a:pt x="1109181" y="292099"/>
                  </a:lnTo>
                  <a:lnTo>
                    <a:pt x="1101709" y="292099"/>
                  </a:lnTo>
                  <a:lnTo>
                    <a:pt x="1074340" y="304799"/>
                  </a:lnTo>
                  <a:lnTo>
                    <a:pt x="1059397" y="317499"/>
                  </a:lnTo>
                  <a:lnTo>
                    <a:pt x="1049301" y="330199"/>
                  </a:lnTo>
                  <a:lnTo>
                    <a:pt x="1045593" y="342899"/>
                  </a:lnTo>
                  <a:lnTo>
                    <a:pt x="1049301" y="368299"/>
                  </a:lnTo>
                  <a:lnTo>
                    <a:pt x="1059397" y="380999"/>
                  </a:lnTo>
                  <a:lnTo>
                    <a:pt x="1074340" y="393699"/>
                  </a:lnTo>
                  <a:lnTo>
                    <a:pt x="1169060" y="393699"/>
                  </a:lnTo>
                  <a:lnTo>
                    <a:pt x="1158964" y="406399"/>
                  </a:lnTo>
                  <a:lnTo>
                    <a:pt x="1129079" y="431799"/>
                  </a:lnTo>
                  <a:lnTo>
                    <a:pt x="1092586" y="444499"/>
                  </a:lnTo>
                  <a:close/>
                </a:path>
                <a:path w="1504950" h="1498600">
                  <a:moveTo>
                    <a:pt x="1172199" y="330199"/>
                  </a:moveTo>
                  <a:lnTo>
                    <a:pt x="1153952" y="330199"/>
                  </a:lnTo>
                  <a:lnTo>
                    <a:pt x="1163076" y="317499"/>
                  </a:lnTo>
                  <a:lnTo>
                    <a:pt x="1172199" y="330199"/>
                  </a:lnTo>
                  <a:close/>
                </a:path>
                <a:path w="1504950" h="1498600">
                  <a:moveTo>
                    <a:pt x="1169060" y="393699"/>
                  </a:moveTo>
                  <a:lnTo>
                    <a:pt x="1110833" y="393699"/>
                  </a:lnTo>
                  <a:lnTo>
                    <a:pt x="1125775" y="380999"/>
                  </a:lnTo>
                  <a:lnTo>
                    <a:pt x="1135871" y="368299"/>
                  </a:lnTo>
                  <a:lnTo>
                    <a:pt x="1141433" y="342899"/>
                  </a:lnTo>
                  <a:lnTo>
                    <a:pt x="1146481" y="330199"/>
                  </a:lnTo>
                  <a:lnTo>
                    <a:pt x="1179670" y="330199"/>
                  </a:lnTo>
                  <a:lnTo>
                    <a:pt x="1184718" y="342899"/>
                  </a:lnTo>
                  <a:lnTo>
                    <a:pt x="1186572" y="342899"/>
                  </a:lnTo>
                  <a:lnTo>
                    <a:pt x="1179156" y="380999"/>
                  </a:lnTo>
                  <a:lnTo>
                    <a:pt x="1169060" y="393699"/>
                  </a:lnTo>
                  <a:close/>
                </a:path>
                <a:path w="1504950" h="1498600">
                  <a:moveTo>
                    <a:pt x="1097432" y="507999"/>
                  </a:moveTo>
                  <a:lnTo>
                    <a:pt x="970258" y="507999"/>
                  </a:lnTo>
                  <a:lnTo>
                    <a:pt x="977729" y="495299"/>
                  </a:lnTo>
                  <a:lnTo>
                    <a:pt x="1089961" y="495299"/>
                  </a:lnTo>
                  <a:lnTo>
                    <a:pt x="1097432" y="507999"/>
                  </a:lnTo>
                  <a:close/>
                </a:path>
                <a:path w="1504950" h="1498600">
                  <a:moveTo>
                    <a:pt x="1285404" y="507999"/>
                  </a:moveTo>
                  <a:lnTo>
                    <a:pt x="1158229" y="507999"/>
                  </a:lnTo>
                  <a:lnTo>
                    <a:pt x="1165701" y="495299"/>
                  </a:lnTo>
                  <a:lnTo>
                    <a:pt x="1277933" y="495299"/>
                  </a:lnTo>
                  <a:lnTo>
                    <a:pt x="1285404" y="507999"/>
                  </a:lnTo>
                  <a:close/>
                </a:path>
                <a:path w="1504950" h="1498600">
                  <a:moveTo>
                    <a:pt x="1010348" y="596899"/>
                  </a:moveTo>
                  <a:lnTo>
                    <a:pt x="963355" y="596899"/>
                  </a:lnTo>
                  <a:lnTo>
                    <a:pt x="963355" y="520699"/>
                  </a:lnTo>
                  <a:lnTo>
                    <a:pt x="965210" y="507999"/>
                  </a:lnTo>
                  <a:lnTo>
                    <a:pt x="1102480" y="507999"/>
                  </a:lnTo>
                  <a:lnTo>
                    <a:pt x="1104334" y="520699"/>
                  </a:lnTo>
                  <a:lnTo>
                    <a:pt x="1104334" y="546099"/>
                  </a:lnTo>
                  <a:lnTo>
                    <a:pt x="1010348" y="546099"/>
                  </a:lnTo>
                  <a:lnTo>
                    <a:pt x="1010348" y="596899"/>
                  </a:lnTo>
                  <a:close/>
                </a:path>
                <a:path w="1504950" h="1498600">
                  <a:moveTo>
                    <a:pt x="1198320" y="596899"/>
                  </a:moveTo>
                  <a:lnTo>
                    <a:pt x="1151327" y="596899"/>
                  </a:lnTo>
                  <a:lnTo>
                    <a:pt x="1151327" y="520699"/>
                  </a:lnTo>
                  <a:lnTo>
                    <a:pt x="1153181" y="507999"/>
                  </a:lnTo>
                  <a:lnTo>
                    <a:pt x="1290452" y="507999"/>
                  </a:lnTo>
                  <a:lnTo>
                    <a:pt x="1292306" y="520699"/>
                  </a:lnTo>
                  <a:lnTo>
                    <a:pt x="1292306" y="546099"/>
                  </a:lnTo>
                  <a:lnTo>
                    <a:pt x="1198320" y="546099"/>
                  </a:lnTo>
                  <a:lnTo>
                    <a:pt x="1198320" y="596899"/>
                  </a:lnTo>
                  <a:close/>
                </a:path>
                <a:path w="1504950" h="1498600">
                  <a:moveTo>
                    <a:pt x="286803" y="558799"/>
                  </a:moveTo>
                  <a:lnTo>
                    <a:pt x="89139" y="558799"/>
                  </a:lnTo>
                  <a:lnTo>
                    <a:pt x="96610" y="546099"/>
                  </a:lnTo>
                  <a:lnTo>
                    <a:pt x="279332" y="546099"/>
                  </a:lnTo>
                  <a:lnTo>
                    <a:pt x="286803" y="558799"/>
                  </a:lnTo>
                  <a:close/>
                </a:path>
                <a:path w="1504950" h="1498600">
                  <a:moveTo>
                    <a:pt x="1104334" y="596899"/>
                  </a:moveTo>
                  <a:lnTo>
                    <a:pt x="1057341" y="596899"/>
                  </a:lnTo>
                  <a:lnTo>
                    <a:pt x="1057341" y="546099"/>
                  </a:lnTo>
                  <a:lnTo>
                    <a:pt x="1104334" y="546099"/>
                  </a:lnTo>
                  <a:lnTo>
                    <a:pt x="1104334" y="596899"/>
                  </a:lnTo>
                  <a:close/>
                </a:path>
                <a:path w="1504950" h="1498600">
                  <a:moveTo>
                    <a:pt x="1292306" y="596899"/>
                  </a:moveTo>
                  <a:lnTo>
                    <a:pt x="1245313" y="596899"/>
                  </a:lnTo>
                  <a:lnTo>
                    <a:pt x="1245313" y="546099"/>
                  </a:lnTo>
                  <a:lnTo>
                    <a:pt x="1292306" y="546099"/>
                  </a:lnTo>
                  <a:lnTo>
                    <a:pt x="1292306" y="596899"/>
                  </a:lnTo>
                  <a:close/>
                </a:path>
                <a:path w="1504950" h="1498600">
                  <a:moveTo>
                    <a:pt x="129230" y="711199"/>
                  </a:moveTo>
                  <a:lnTo>
                    <a:pt x="82237" y="711199"/>
                  </a:lnTo>
                  <a:lnTo>
                    <a:pt x="82237" y="571499"/>
                  </a:lnTo>
                  <a:lnTo>
                    <a:pt x="84091" y="558799"/>
                  </a:lnTo>
                  <a:lnTo>
                    <a:pt x="291852" y="558799"/>
                  </a:lnTo>
                  <a:lnTo>
                    <a:pt x="293706" y="571499"/>
                  </a:lnTo>
                  <a:lnTo>
                    <a:pt x="293706" y="596899"/>
                  </a:lnTo>
                  <a:lnTo>
                    <a:pt x="129230" y="596899"/>
                  </a:lnTo>
                  <a:lnTo>
                    <a:pt x="129230" y="711199"/>
                  </a:lnTo>
                  <a:close/>
                </a:path>
                <a:path w="1504950" h="1498600">
                  <a:moveTo>
                    <a:pt x="293706" y="711199"/>
                  </a:moveTo>
                  <a:lnTo>
                    <a:pt x="246713" y="711199"/>
                  </a:lnTo>
                  <a:lnTo>
                    <a:pt x="246713" y="596899"/>
                  </a:lnTo>
                  <a:lnTo>
                    <a:pt x="293706" y="596899"/>
                  </a:lnTo>
                  <a:lnTo>
                    <a:pt x="293706" y="711199"/>
                  </a:lnTo>
                  <a:close/>
                </a:path>
                <a:path w="1504950" h="1498600">
                  <a:moveTo>
                    <a:pt x="975104" y="685799"/>
                  </a:moveTo>
                  <a:lnTo>
                    <a:pt x="928111" y="685799"/>
                  </a:lnTo>
                  <a:lnTo>
                    <a:pt x="928111" y="622299"/>
                  </a:lnTo>
                  <a:lnTo>
                    <a:pt x="929965" y="609599"/>
                  </a:lnTo>
                  <a:lnTo>
                    <a:pt x="935013" y="596899"/>
                  </a:lnTo>
                  <a:lnTo>
                    <a:pt x="1320649" y="596899"/>
                  </a:lnTo>
                  <a:lnTo>
                    <a:pt x="1325697" y="609599"/>
                  </a:lnTo>
                  <a:lnTo>
                    <a:pt x="1327551" y="622299"/>
                  </a:lnTo>
                  <a:lnTo>
                    <a:pt x="1327551" y="634999"/>
                  </a:lnTo>
                  <a:lnTo>
                    <a:pt x="975104" y="634999"/>
                  </a:lnTo>
                  <a:lnTo>
                    <a:pt x="975104" y="685799"/>
                  </a:lnTo>
                  <a:close/>
                </a:path>
                <a:path w="1504950" h="1498600">
                  <a:moveTo>
                    <a:pt x="1327551" y="685799"/>
                  </a:moveTo>
                  <a:lnTo>
                    <a:pt x="1280558" y="685799"/>
                  </a:lnTo>
                  <a:lnTo>
                    <a:pt x="1280558" y="634999"/>
                  </a:lnTo>
                  <a:lnTo>
                    <a:pt x="1327551" y="634999"/>
                  </a:lnTo>
                  <a:lnTo>
                    <a:pt x="1327551" y="685799"/>
                  </a:lnTo>
                  <a:close/>
                </a:path>
                <a:path w="1504950" h="1498600">
                  <a:moveTo>
                    <a:pt x="1391138" y="698499"/>
                  </a:moveTo>
                  <a:lnTo>
                    <a:pt x="864523" y="698499"/>
                  </a:lnTo>
                  <a:lnTo>
                    <a:pt x="871995" y="685799"/>
                  </a:lnTo>
                  <a:lnTo>
                    <a:pt x="1383667" y="685799"/>
                  </a:lnTo>
                  <a:lnTo>
                    <a:pt x="1391138" y="698499"/>
                  </a:lnTo>
                  <a:close/>
                </a:path>
                <a:path w="1504950" h="1498600">
                  <a:moveTo>
                    <a:pt x="1022996" y="1346199"/>
                  </a:moveTo>
                  <a:lnTo>
                    <a:pt x="889342" y="1346199"/>
                  </a:lnTo>
                  <a:lnTo>
                    <a:pt x="878575" y="1269999"/>
                  </a:lnTo>
                  <a:lnTo>
                    <a:pt x="861146" y="1193799"/>
                  </a:lnTo>
                  <a:lnTo>
                    <a:pt x="839531" y="1130299"/>
                  </a:lnTo>
                  <a:lnTo>
                    <a:pt x="816209" y="1066799"/>
                  </a:lnTo>
                  <a:lnTo>
                    <a:pt x="793658" y="1015999"/>
                  </a:lnTo>
                  <a:lnTo>
                    <a:pt x="774356" y="977899"/>
                  </a:lnTo>
                  <a:lnTo>
                    <a:pt x="760781" y="952499"/>
                  </a:lnTo>
                  <a:lnTo>
                    <a:pt x="755412" y="952499"/>
                  </a:lnTo>
                  <a:lnTo>
                    <a:pt x="751887" y="939799"/>
                  </a:lnTo>
                  <a:lnTo>
                    <a:pt x="750712" y="939799"/>
                  </a:lnTo>
                  <a:lnTo>
                    <a:pt x="753062" y="927099"/>
                  </a:lnTo>
                  <a:lnTo>
                    <a:pt x="755412" y="927099"/>
                  </a:lnTo>
                  <a:lnTo>
                    <a:pt x="760111" y="914399"/>
                  </a:lnTo>
                  <a:lnTo>
                    <a:pt x="767160" y="914399"/>
                  </a:lnTo>
                  <a:lnTo>
                    <a:pt x="857621" y="876299"/>
                  </a:lnTo>
                  <a:lnTo>
                    <a:pt x="857621" y="711199"/>
                  </a:lnTo>
                  <a:lnTo>
                    <a:pt x="859475" y="698499"/>
                  </a:lnTo>
                  <a:lnTo>
                    <a:pt x="1396186" y="698499"/>
                  </a:lnTo>
                  <a:lnTo>
                    <a:pt x="1398040" y="711199"/>
                  </a:lnTo>
                  <a:lnTo>
                    <a:pt x="1398040" y="736599"/>
                  </a:lnTo>
                  <a:lnTo>
                    <a:pt x="904614" y="736599"/>
                  </a:lnTo>
                  <a:lnTo>
                    <a:pt x="904614" y="863599"/>
                  </a:lnTo>
                  <a:lnTo>
                    <a:pt x="1032318" y="863599"/>
                  </a:lnTo>
                  <a:lnTo>
                    <a:pt x="809453" y="952499"/>
                  </a:lnTo>
                  <a:lnTo>
                    <a:pt x="815878" y="965199"/>
                  </a:lnTo>
                  <a:lnTo>
                    <a:pt x="822964" y="977899"/>
                  </a:lnTo>
                  <a:lnTo>
                    <a:pt x="830931" y="990599"/>
                  </a:lnTo>
                  <a:lnTo>
                    <a:pt x="839999" y="1003299"/>
                  </a:lnTo>
                  <a:lnTo>
                    <a:pt x="992726" y="1003299"/>
                  </a:lnTo>
                  <a:lnTo>
                    <a:pt x="857621" y="1054099"/>
                  </a:lnTo>
                  <a:lnTo>
                    <a:pt x="873644" y="1092199"/>
                  </a:lnTo>
                  <a:lnTo>
                    <a:pt x="889472" y="1130299"/>
                  </a:lnTo>
                  <a:lnTo>
                    <a:pt x="904320" y="1181099"/>
                  </a:lnTo>
                  <a:lnTo>
                    <a:pt x="917407" y="1231899"/>
                  </a:lnTo>
                  <a:lnTo>
                    <a:pt x="927948" y="1282699"/>
                  </a:lnTo>
                  <a:lnTo>
                    <a:pt x="935160" y="1333499"/>
                  </a:lnTo>
                  <a:lnTo>
                    <a:pt x="1007265" y="1333499"/>
                  </a:lnTo>
                  <a:lnTo>
                    <a:pt x="1022996" y="1346199"/>
                  </a:lnTo>
                  <a:close/>
                </a:path>
                <a:path w="1504950" h="1498600">
                  <a:moveTo>
                    <a:pt x="703040" y="1485899"/>
                  </a:moveTo>
                  <a:lnTo>
                    <a:pt x="1854" y="1485899"/>
                  </a:lnTo>
                  <a:lnTo>
                    <a:pt x="0" y="1473199"/>
                  </a:lnTo>
                  <a:lnTo>
                    <a:pt x="0" y="736599"/>
                  </a:lnTo>
                  <a:lnTo>
                    <a:pt x="1854" y="723899"/>
                  </a:lnTo>
                  <a:lnTo>
                    <a:pt x="6902" y="711199"/>
                  </a:lnTo>
                  <a:lnTo>
                    <a:pt x="369041" y="711199"/>
                  </a:lnTo>
                  <a:lnTo>
                    <a:pt x="374089" y="723899"/>
                  </a:lnTo>
                  <a:lnTo>
                    <a:pt x="375943" y="736599"/>
                  </a:lnTo>
                  <a:lnTo>
                    <a:pt x="375943" y="761999"/>
                  </a:lnTo>
                  <a:lnTo>
                    <a:pt x="46992" y="761999"/>
                  </a:lnTo>
                  <a:lnTo>
                    <a:pt x="46992" y="876299"/>
                  </a:lnTo>
                  <a:lnTo>
                    <a:pt x="439531" y="876299"/>
                  </a:lnTo>
                  <a:lnTo>
                    <a:pt x="444579" y="888999"/>
                  </a:lnTo>
                  <a:lnTo>
                    <a:pt x="446433" y="901699"/>
                  </a:lnTo>
                  <a:lnTo>
                    <a:pt x="446433" y="927099"/>
                  </a:lnTo>
                  <a:lnTo>
                    <a:pt x="46992" y="927099"/>
                  </a:lnTo>
                  <a:lnTo>
                    <a:pt x="46992" y="1003299"/>
                  </a:lnTo>
                  <a:lnTo>
                    <a:pt x="693146" y="1003299"/>
                  </a:lnTo>
                  <a:lnTo>
                    <a:pt x="700195" y="1015999"/>
                  </a:lnTo>
                  <a:lnTo>
                    <a:pt x="704894" y="1015999"/>
                  </a:lnTo>
                  <a:lnTo>
                    <a:pt x="704894" y="1054099"/>
                  </a:lnTo>
                  <a:lnTo>
                    <a:pt x="46992" y="1054099"/>
                  </a:lnTo>
                  <a:lnTo>
                    <a:pt x="46992" y="1117599"/>
                  </a:lnTo>
                  <a:lnTo>
                    <a:pt x="704894" y="1117599"/>
                  </a:lnTo>
                  <a:lnTo>
                    <a:pt x="704894" y="1168399"/>
                  </a:lnTo>
                  <a:lnTo>
                    <a:pt x="46992" y="1168399"/>
                  </a:lnTo>
                  <a:lnTo>
                    <a:pt x="46992" y="1447799"/>
                  </a:lnTo>
                  <a:lnTo>
                    <a:pt x="1503775" y="1447799"/>
                  </a:lnTo>
                  <a:lnTo>
                    <a:pt x="1501921" y="1460499"/>
                  </a:lnTo>
                  <a:lnTo>
                    <a:pt x="1496872" y="1473199"/>
                  </a:lnTo>
                  <a:lnTo>
                    <a:pt x="704894" y="1473199"/>
                  </a:lnTo>
                  <a:lnTo>
                    <a:pt x="703040" y="1485899"/>
                  </a:lnTo>
                  <a:close/>
                </a:path>
                <a:path w="1504950" h="1498600">
                  <a:moveTo>
                    <a:pt x="1398040" y="863599"/>
                  </a:moveTo>
                  <a:lnTo>
                    <a:pt x="1351047" y="863599"/>
                  </a:lnTo>
                  <a:lnTo>
                    <a:pt x="1351047" y="736599"/>
                  </a:lnTo>
                  <a:lnTo>
                    <a:pt x="1398040" y="736599"/>
                  </a:lnTo>
                  <a:lnTo>
                    <a:pt x="1398040" y="863599"/>
                  </a:lnTo>
                  <a:close/>
                </a:path>
                <a:path w="1504950" h="1498600">
                  <a:moveTo>
                    <a:pt x="211468" y="876299"/>
                  </a:moveTo>
                  <a:lnTo>
                    <a:pt x="164475" y="876299"/>
                  </a:lnTo>
                  <a:lnTo>
                    <a:pt x="164475" y="761999"/>
                  </a:lnTo>
                  <a:lnTo>
                    <a:pt x="211468" y="761999"/>
                  </a:lnTo>
                  <a:lnTo>
                    <a:pt x="211468" y="876299"/>
                  </a:lnTo>
                  <a:close/>
                </a:path>
                <a:path w="1504950" h="1498600">
                  <a:moveTo>
                    <a:pt x="375943" y="876299"/>
                  </a:moveTo>
                  <a:lnTo>
                    <a:pt x="328950" y="876299"/>
                  </a:lnTo>
                  <a:lnTo>
                    <a:pt x="328950" y="761999"/>
                  </a:lnTo>
                  <a:lnTo>
                    <a:pt x="375943" y="761999"/>
                  </a:lnTo>
                  <a:lnTo>
                    <a:pt x="375943" y="876299"/>
                  </a:lnTo>
                  <a:close/>
                </a:path>
                <a:path w="1504950" h="1498600">
                  <a:moveTo>
                    <a:pt x="1032318" y="863599"/>
                  </a:moveTo>
                  <a:lnTo>
                    <a:pt x="904614" y="863599"/>
                  </a:lnTo>
                  <a:lnTo>
                    <a:pt x="1119607" y="787399"/>
                  </a:lnTo>
                  <a:lnTo>
                    <a:pt x="1124306" y="774699"/>
                  </a:lnTo>
                  <a:lnTo>
                    <a:pt x="1130180" y="774699"/>
                  </a:lnTo>
                  <a:lnTo>
                    <a:pt x="1136055" y="787399"/>
                  </a:lnTo>
                  <a:lnTo>
                    <a:pt x="1243551" y="825499"/>
                  </a:lnTo>
                  <a:lnTo>
                    <a:pt x="1127831" y="825499"/>
                  </a:lnTo>
                  <a:lnTo>
                    <a:pt x="1032318" y="863599"/>
                  </a:lnTo>
                  <a:close/>
                </a:path>
                <a:path w="1504950" h="1498600">
                  <a:moveTo>
                    <a:pt x="1468399" y="1003299"/>
                  </a:moveTo>
                  <a:lnTo>
                    <a:pt x="1418012" y="1003299"/>
                  </a:lnTo>
                  <a:lnTo>
                    <a:pt x="1425887" y="990599"/>
                  </a:lnTo>
                  <a:lnTo>
                    <a:pt x="1433432" y="977899"/>
                  </a:lnTo>
                  <a:lnTo>
                    <a:pt x="1440316" y="965199"/>
                  </a:lnTo>
                  <a:lnTo>
                    <a:pt x="1446208" y="952499"/>
                  </a:lnTo>
                  <a:lnTo>
                    <a:pt x="1127831" y="825499"/>
                  </a:lnTo>
                  <a:lnTo>
                    <a:pt x="1243551" y="825499"/>
                  </a:lnTo>
                  <a:lnTo>
                    <a:pt x="1351047" y="863599"/>
                  </a:lnTo>
                  <a:lnTo>
                    <a:pt x="1398040" y="863599"/>
                  </a:lnTo>
                  <a:lnTo>
                    <a:pt x="1398040" y="876299"/>
                  </a:lnTo>
                  <a:lnTo>
                    <a:pt x="1488502" y="914399"/>
                  </a:lnTo>
                  <a:lnTo>
                    <a:pt x="1495551" y="914399"/>
                  </a:lnTo>
                  <a:lnTo>
                    <a:pt x="1504949" y="939799"/>
                  </a:lnTo>
                  <a:lnTo>
                    <a:pt x="1503775" y="939799"/>
                  </a:lnTo>
                  <a:lnTo>
                    <a:pt x="1500250" y="952499"/>
                  </a:lnTo>
                  <a:lnTo>
                    <a:pt x="1495851" y="952499"/>
                  </a:lnTo>
                  <a:lnTo>
                    <a:pt x="1484634" y="977899"/>
                  </a:lnTo>
                  <a:lnTo>
                    <a:pt x="1468399" y="1003299"/>
                  </a:lnTo>
                  <a:close/>
                </a:path>
                <a:path w="1504950" h="1498600">
                  <a:moveTo>
                    <a:pt x="992726" y="1003299"/>
                  </a:moveTo>
                  <a:lnTo>
                    <a:pt x="839999" y="1003299"/>
                  </a:lnTo>
                  <a:lnTo>
                    <a:pt x="1120782" y="901699"/>
                  </a:lnTo>
                  <a:lnTo>
                    <a:pt x="1137229" y="901699"/>
                  </a:lnTo>
                  <a:lnTo>
                    <a:pt x="1277621" y="952499"/>
                  </a:lnTo>
                  <a:lnTo>
                    <a:pt x="1127831" y="952499"/>
                  </a:lnTo>
                  <a:lnTo>
                    <a:pt x="992726" y="1003299"/>
                  </a:lnTo>
                  <a:close/>
                </a:path>
                <a:path w="1504950" h="1498600">
                  <a:moveTo>
                    <a:pt x="446433" y="1003299"/>
                  </a:moveTo>
                  <a:lnTo>
                    <a:pt x="399440" y="1003299"/>
                  </a:lnTo>
                  <a:lnTo>
                    <a:pt x="399440" y="927099"/>
                  </a:lnTo>
                  <a:lnTo>
                    <a:pt x="446433" y="927099"/>
                  </a:lnTo>
                  <a:lnTo>
                    <a:pt x="446433" y="1003299"/>
                  </a:lnTo>
                  <a:close/>
                </a:path>
                <a:path w="1504950" h="1498600">
                  <a:moveTo>
                    <a:pt x="1366320" y="1358899"/>
                  </a:moveTo>
                  <a:lnTo>
                    <a:pt x="1319327" y="1358899"/>
                  </a:lnTo>
                  <a:lnTo>
                    <a:pt x="1325647" y="1295399"/>
                  </a:lnTo>
                  <a:lnTo>
                    <a:pt x="1335818" y="1244599"/>
                  </a:lnTo>
                  <a:lnTo>
                    <a:pt x="1348991" y="1181099"/>
                  </a:lnTo>
                  <a:lnTo>
                    <a:pt x="1364319" y="1142999"/>
                  </a:lnTo>
                  <a:lnTo>
                    <a:pt x="1380951" y="1092199"/>
                  </a:lnTo>
                  <a:lnTo>
                    <a:pt x="1398040" y="1054099"/>
                  </a:lnTo>
                  <a:lnTo>
                    <a:pt x="1127831" y="952499"/>
                  </a:lnTo>
                  <a:lnTo>
                    <a:pt x="1277621" y="952499"/>
                  </a:lnTo>
                  <a:lnTo>
                    <a:pt x="1418012" y="1003299"/>
                  </a:lnTo>
                  <a:lnTo>
                    <a:pt x="1468399" y="1003299"/>
                  </a:lnTo>
                  <a:lnTo>
                    <a:pt x="1448945" y="1054099"/>
                  </a:lnTo>
                  <a:lnTo>
                    <a:pt x="1428069" y="1104899"/>
                  </a:lnTo>
                  <a:lnTo>
                    <a:pt x="1407570" y="1155699"/>
                  </a:lnTo>
                  <a:lnTo>
                    <a:pt x="1389246" y="1219199"/>
                  </a:lnTo>
                  <a:lnTo>
                    <a:pt x="1374897" y="1282699"/>
                  </a:lnTo>
                  <a:lnTo>
                    <a:pt x="1366320" y="1358899"/>
                  </a:lnTo>
                  <a:close/>
                </a:path>
                <a:path w="1504950" h="1498600">
                  <a:moveTo>
                    <a:pt x="704894" y="1117599"/>
                  </a:moveTo>
                  <a:lnTo>
                    <a:pt x="657901" y="1117599"/>
                  </a:lnTo>
                  <a:lnTo>
                    <a:pt x="657901" y="1054099"/>
                  </a:lnTo>
                  <a:lnTo>
                    <a:pt x="704894" y="1054099"/>
                  </a:lnTo>
                  <a:lnTo>
                    <a:pt x="704894" y="1117599"/>
                  </a:lnTo>
                  <a:close/>
                </a:path>
                <a:path w="1504950" h="1498600">
                  <a:moveTo>
                    <a:pt x="789022" y="1447799"/>
                  </a:moveTo>
                  <a:lnTo>
                    <a:pt x="657901" y="1447799"/>
                  </a:lnTo>
                  <a:lnTo>
                    <a:pt x="657901" y="1168399"/>
                  </a:lnTo>
                  <a:lnTo>
                    <a:pt x="704894" y="1168399"/>
                  </a:lnTo>
                  <a:lnTo>
                    <a:pt x="704894" y="1333499"/>
                  </a:lnTo>
                  <a:lnTo>
                    <a:pt x="748803" y="1333499"/>
                  </a:lnTo>
                  <a:lnTo>
                    <a:pt x="764535" y="1346199"/>
                  </a:lnTo>
                  <a:lnTo>
                    <a:pt x="801083" y="1346199"/>
                  </a:lnTo>
                  <a:lnTo>
                    <a:pt x="815566" y="1358899"/>
                  </a:lnTo>
                  <a:lnTo>
                    <a:pt x="1503775" y="1358899"/>
                  </a:lnTo>
                  <a:lnTo>
                    <a:pt x="1501921" y="1371599"/>
                  </a:lnTo>
                  <a:lnTo>
                    <a:pt x="1496872" y="1371599"/>
                  </a:lnTo>
                  <a:lnTo>
                    <a:pt x="1489401" y="1384299"/>
                  </a:lnTo>
                  <a:lnTo>
                    <a:pt x="704894" y="1384299"/>
                  </a:lnTo>
                  <a:lnTo>
                    <a:pt x="704894" y="1422399"/>
                  </a:lnTo>
                  <a:lnTo>
                    <a:pt x="729327" y="1422399"/>
                  </a:lnTo>
                  <a:lnTo>
                    <a:pt x="748803" y="1435099"/>
                  </a:lnTo>
                  <a:lnTo>
                    <a:pt x="777733" y="1435099"/>
                  </a:lnTo>
                  <a:lnTo>
                    <a:pt x="789022" y="1447799"/>
                  </a:lnTo>
                  <a:close/>
                </a:path>
                <a:path w="1504950" h="1498600">
                  <a:moveTo>
                    <a:pt x="1281457" y="1346199"/>
                  </a:moveTo>
                  <a:lnTo>
                    <a:pt x="1162672" y="1346199"/>
                  </a:lnTo>
                  <a:lnTo>
                    <a:pt x="1178348" y="1333499"/>
                  </a:lnTo>
                  <a:lnTo>
                    <a:pt x="1265726" y="1333499"/>
                  </a:lnTo>
                  <a:lnTo>
                    <a:pt x="1281457" y="1346199"/>
                  </a:lnTo>
                  <a:close/>
                </a:path>
                <a:path w="1504950" h="1498600">
                  <a:moveTo>
                    <a:pt x="1496872" y="1346199"/>
                  </a:moveTo>
                  <a:lnTo>
                    <a:pt x="1421133" y="1346199"/>
                  </a:lnTo>
                  <a:lnTo>
                    <a:pt x="1436810" y="1333499"/>
                  </a:lnTo>
                  <a:lnTo>
                    <a:pt x="1489401" y="1333499"/>
                  </a:lnTo>
                  <a:lnTo>
                    <a:pt x="1496872" y="1346199"/>
                  </a:lnTo>
                  <a:close/>
                </a:path>
                <a:path w="1504950" h="1498600">
                  <a:moveTo>
                    <a:pt x="1059544" y="1358899"/>
                  </a:moveTo>
                  <a:lnTo>
                    <a:pt x="852169" y="1358899"/>
                  </a:lnTo>
                  <a:lnTo>
                    <a:pt x="866579" y="1346199"/>
                  </a:lnTo>
                  <a:lnTo>
                    <a:pt x="1047484" y="1346199"/>
                  </a:lnTo>
                  <a:lnTo>
                    <a:pt x="1059544" y="1358899"/>
                  </a:lnTo>
                  <a:close/>
                </a:path>
                <a:path w="1504950" h="1498600">
                  <a:moveTo>
                    <a:pt x="1319327" y="1358899"/>
                  </a:moveTo>
                  <a:lnTo>
                    <a:pt x="1125628" y="1358899"/>
                  </a:lnTo>
                  <a:lnTo>
                    <a:pt x="1137688" y="1346199"/>
                  </a:lnTo>
                  <a:lnTo>
                    <a:pt x="1312664" y="1346199"/>
                  </a:lnTo>
                  <a:lnTo>
                    <a:pt x="1319327" y="1358899"/>
                  </a:lnTo>
                  <a:close/>
                </a:path>
                <a:path w="1504950" h="1498600">
                  <a:moveTo>
                    <a:pt x="1503775" y="1358899"/>
                  </a:moveTo>
                  <a:lnTo>
                    <a:pt x="1378527" y="1358899"/>
                  </a:lnTo>
                  <a:lnTo>
                    <a:pt x="1389082" y="1346199"/>
                  </a:lnTo>
                  <a:lnTo>
                    <a:pt x="1501921" y="1346199"/>
                  </a:lnTo>
                  <a:lnTo>
                    <a:pt x="1503775" y="1358899"/>
                  </a:lnTo>
                  <a:close/>
                </a:path>
                <a:path w="1504950" h="1498600">
                  <a:moveTo>
                    <a:pt x="893270" y="1396999"/>
                  </a:moveTo>
                  <a:lnTo>
                    <a:pt x="774484" y="1396999"/>
                  </a:lnTo>
                  <a:lnTo>
                    <a:pt x="761286" y="1384299"/>
                  </a:lnTo>
                  <a:lnTo>
                    <a:pt x="906964" y="1384299"/>
                  </a:lnTo>
                  <a:lnTo>
                    <a:pt x="893270" y="1396999"/>
                  </a:lnTo>
                  <a:close/>
                </a:path>
                <a:path w="1504950" h="1498600">
                  <a:moveTo>
                    <a:pt x="1151731" y="1396999"/>
                  </a:moveTo>
                  <a:lnTo>
                    <a:pt x="1032945" y="1396999"/>
                  </a:lnTo>
                  <a:lnTo>
                    <a:pt x="1019747" y="1384299"/>
                  </a:lnTo>
                  <a:lnTo>
                    <a:pt x="1165425" y="1384299"/>
                  </a:lnTo>
                  <a:lnTo>
                    <a:pt x="1151731" y="1396999"/>
                  </a:lnTo>
                  <a:close/>
                </a:path>
                <a:path w="1504950" h="1498600">
                  <a:moveTo>
                    <a:pt x="1410192" y="1396999"/>
                  </a:moveTo>
                  <a:lnTo>
                    <a:pt x="1291407" y="1396999"/>
                  </a:lnTo>
                  <a:lnTo>
                    <a:pt x="1278208" y="1384299"/>
                  </a:lnTo>
                  <a:lnTo>
                    <a:pt x="1423886" y="1384299"/>
                  </a:lnTo>
                  <a:lnTo>
                    <a:pt x="1410192" y="1396999"/>
                  </a:lnTo>
                  <a:close/>
                </a:path>
                <a:path w="1504950" h="1498600">
                  <a:moveTo>
                    <a:pt x="834125" y="1409699"/>
                  </a:moveTo>
                  <a:lnTo>
                    <a:pt x="809692" y="1396999"/>
                  </a:lnTo>
                  <a:lnTo>
                    <a:pt x="858392" y="1396999"/>
                  </a:lnTo>
                  <a:lnTo>
                    <a:pt x="834125" y="1409699"/>
                  </a:lnTo>
                  <a:close/>
                </a:path>
                <a:path w="1504950" h="1498600">
                  <a:moveTo>
                    <a:pt x="1092586" y="1409699"/>
                  </a:moveTo>
                  <a:lnTo>
                    <a:pt x="1068153" y="1396999"/>
                  </a:lnTo>
                  <a:lnTo>
                    <a:pt x="1116854" y="1396999"/>
                  </a:lnTo>
                  <a:lnTo>
                    <a:pt x="1092586" y="1409699"/>
                  </a:lnTo>
                  <a:close/>
                </a:path>
                <a:path w="1504950" h="1498600">
                  <a:moveTo>
                    <a:pt x="1351047" y="1409699"/>
                  </a:moveTo>
                  <a:lnTo>
                    <a:pt x="1326615" y="1396999"/>
                  </a:lnTo>
                  <a:lnTo>
                    <a:pt x="1375315" y="1396999"/>
                  </a:lnTo>
                  <a:lnTo>
                    <a:pt x="1351047" y="1409699"/>
                  </a:lnTo>
                  <a:close/>
                </a:path>
                <a:path w="1504950" h="1498600">
                  <a:moveTo>
                    <a:pt x="1007264" y="1435099"/>
                  </a:moveTo>
                  <a:lnTo>
                    <a:pt x="919887" y="1435099"/>
                  </a:lnTo>
                  <a:lnTo>
                    <a:pt x="939088" y="1422399"/>
                  </a:lnTo>
                  <a:lnTo>
                    <a:pt x="987788" y="1422399"/>
                  </a:lnTo>
                  <a:lnTo>
                    <a:pt x="1007264" y="1435099"/>
                  </a:lnTo>
                  <a:close/>
                </a:path>
                <a:path w="1504950" h="1498600">
                  <a:moveTo>
                    <a:pt x="1265726" y="1435099"/>
                  </a:moveTo>
                  <a:lnTo>
                    <a:pt x="1178348" y="1435099"/>
                  </a:lnTo>
                  <a:lnTo>
                    <a:pt x="1197549" y="1422399"/>
                  </a:lnTo>
                  <a:lnTo>
                    <a:pt x="1246249" y="1422399"/>
                  </a:lnTo>
                  <a:lnTo>
                    <a:pt x="1265726" y="1435099"/>
                  </a:lnTo>
                  <a:close/>
                </a:path>
                <a:path w="1504950" h="1498600">
                  <a:moveTo>
                    <a:pt x="1489401" y="1435099"/>
                  </a:moveTo>
                  <a:lnTo>
                    <a:pt x="1436810" y="1435099"/>
                  </a:lnTo>
                  <a:lnTo>
                    <a:pt x="1456011" y="1422399"/>
                  </a:lnTo>
                  <a:lnTo>
                    <a:pt x="1480278" y="1422399"/>
                  </a:lnTo>
                  <a:lnTo>
                    <a:pt x="1489401" y="1435099"/>
                  </a:lnTo>
                  <a:close/>
                </a:path>
                <a:path w="1504950" h="1498600">
                  <a:moveTo>
                    <a:pt x="1047484" y="1447799"/>
                  </a:moveTo>
                  <a:lnTo>
                    <a:pt x="879227" y="1447799"/>
                  </a:lnTo>
                  <a:lnTo>
                    <a:pt x="890516" y="1435099"/>
                  </a:lnTo>
                  <a:lnTo>
                    <a:pt x="1036194" y="1435099"/>
                  </a:lnTo>
                  <a:lnTo>
                    <a:pt x="1047484" y="1447799"/>
                  </a:lnTo>
                  <a:close/>
                </a:path>
                <a:path w="1504950" h="1498600">
                  <a:moveTo>
                    <a:pt x="1305945" y="1447799"/>
                  </a:moveTo>
                  <a:lnTo>
                    <a:pt x="1137688" y="1447799"/>
                  </a:lnTo>
                  <a:lnTo>
                    <a:pt x="1148978" y="1435099"/>
                  </a:lnTo>
                  <a:lnTo>
                    <a:pt x="1294656" y="1435099"/>
                  </a:lnTo>
                  <a:lnTo>
                    <a:pt x="1305945" y="1447799"/>
                  </a:lnTo>
                  <a:close/>
                </a:path>
                <a:path w="1504950" h="1498600">
                  <a:moveTo>
                    <a:pt x="1503775" y="1447799"/>
                  </a:moveTo>
                  <a:lnTo>
                    <a:pt x="1396150" y="1447799"/>
                  </a:lnTo>
                  <a:lnTo>
                    <a:pt x="1407439" y="1435099"/>
                  </a:lnTo>
                  <a:lnTo>
                    <a:pt x="1501921" y="1435099"/>
                  </a:lnTo>
                  <a:lnTo>
                    <a:pt x="1503775" y="1447799"/>
                  </a:lnTo>
                  <a:close/>
                </a:path>
                <a:path w="1504950" h="1498600">
                  <a:moveTo>
                    <a:pt x="918253" y="1485899"/>
                  </a:moveTo>
                  <a:lnTo>
                    <a:pt x="749996" y="1485899"/>
                  </a:lnTo>
                  <a:lnTo>
                    <a:pt x="737936" y="1473199"/>
                  </a:lnTo>
                  <a:lnTo>
                    <a:pt x="930313" y="1473199"/>
                  </a:lnTo>
                  <a:lnTo>
                    <a:pt x="918253" y="1485899"/>
                  </a:lnTo>
                  <a:close/>
                </a:path>
                <a:path w="1504950" h="1498600">
                  <a:moveTo>
                    <a:pt x="1176714" y="1485899"/>
                  </a:moveTo>
                  <a:lnTo>
                    <a:pt x="1008458" y="1485899"/>
                  </a:lnTo>
                  <a:lnTo>
                    <a:pt x="996397" y="1473199"/>
                  </a:lnTo>
                  <a:lnTo>
                    <a:pt x="1188775" y="1473199"/>
                  </a:lnTo>
                  <a:lnTo>
                    <a:pt x="1176714" y="1485899"/>
                  </a:lnTo>
                  <a:close/>
                </a:path>
                <a:path w="1504950" h="1498600">
                  <a:moveTo>
                    <a:pt x="1435176" y="1485899"/>
                  </a:moveTo>
                  <a:lnTo>
                    <a:pt x="1266919" y="1485899"/>
                  </a:lnTo>
                  <a:lnTo>
                    <a:pt x="1254859" y="1473199"/>
                  </a:lnTo>
                  <a:lnTo>
                    <a:pt x="1447236" y="1473199"/>
                  </a:lnTo>
                  <a:lnTo>
                    <a:pt x="1435176" y="1485899"/>
                  </a:lnTo>
                  <a:close/>
                </a:path>
                <a:path w="1504950" h="1498600">
                  <a:moveTo>
                    <a:pt x="690521" y="1498599"/>
                  </a:moveTo>
                  <a:lnTo>
                    <a:pt x="14373" y="1498599"/>
                  </a:lnTo>
                  <a:lnTo>
                    <a:pt x="6902" y="1485899"/>
                  </a:lnTo>
                  <a:lnTo>
                    <a:pt x="697992" y="1485899"/>
                  </a:lnTo>
                  <a:lnTo>
                    <a:pt x="690521" y="1498599"/>
                  </a:lnTo>
                  <a:close/>
                </a:path>
                <a:path w="1504950" h="1498600">
                  <a:moveTo>
                    <a:pt x="877593" y="1498599"/>
                  </a:moveTo>
                  <a:lnTo>
                    <a:pt x="790216" y="1498599"/>
                  </a:lnTo>
                  <a:lnTo>
                    <a:pt x="774484" y="1485899"/>
                  </a:lnTo>
                  <a:lnTo>
                    <a:pt x="893270" y="1485899"/>
                  </a:lnTo>
                  <a:lnTo>
                    <a:pt x="877593" y="1498599"/>
                  </a:lnTo>
                  <a:close/>
                </a:path>
                <a:path w="1504950" h="1498600">
                  <a:moveTo>
                    <a:pt x="1136055" y="1498599"/>
                  </a:moveTo>
                  <a:lnTo>
                    <a:pt x="1048677" y="1498599"/>
                  </a:lnTo>
                  <a:lnTo>
                    <a:pt x="1032945" y="1485899"/>
                  </a:lnTo>
                  <a:lnTo>
                    <a:pt x="1151731" y="1485899"/>
                  </a:lnTo>
                  <a:lnTo>
                    <a:pt x="1136055" y="1498599"/>
                  </a:lnTo>
                  <a:close/>
                </a:path>
                <a:path w="1504950" h="1498600">
                  <a:moveTo>
                    <a:pt x="1394516" y="1498599"/>
                  </a:moveTo>
                  <a:lnTo>
                    <a:pt x="1307138" y="1498599"/>
                  </a:lnTo>
                  <a:lnTo>
                    <a:pt x="1291407" y="1485899"/>
                  </a:lnTo>
                  <a:lnTo>
                    <a:pt x="1410192" y="1485899"/>
                  </a:lnTo>
                  <a:lnTo>
                    <a:pt x="1394516" y="1498599"/>
                  </a:lnTo>
                  <a:close/>
                </a:path>
              </a:pathLst>
            </a:custGeom>
            <a:solidFill>
              <a:srgbClr val="000000"/>
            </a:solidFill>
          </p:spPr>
          <p:txBody>
            <a:bodyPr wrap="square" lIns="0" tIns="0" rIns="0" bIns="0" rtlCol="0"/>
            <a:lstStyle/>
            <a:p>
              <a:endParaRPr/>
            </a:p>
          </p:txBody>
        </p:sp>
        <p:pic>
          <p:nvPicPr>
            <p:cNvPr id="17" name="object 17"/>
            <p:cNvPicPr/>
            <p:nvPr/>
          </p:nvPicPr>
          <p:blipFill>
            <a:blip r:embed="rId8" cstate="print"/>
            <a:stretch>
              <a:fillRect/>
            </a:stretch>
          </p:blipFill>
          <p:spPr>
            <a:xfrm>
              <a:off x="4672344" y="2900218"/>
              <a:ext cx="211468" cy="211468"/>
            </a:xfrm>
            <a:prstGeom prst="rect">
              <a:avLst/>
            </a:prstGeom>
          </p:spPr>
        </p:pic>
      </p:grpSp>
      <p:pic>
        <p:nvPicPr>
          <p:cNvPr id="18" name="object 18"/>
          <p:cNvPicPr/>
          <p:nvPr/>
        </p:nvPicPr>
        <p:blipFill>
          <a:blip r:embed="rId9" cstate="print"/>
          <a:stretch>
            <a:fillRect/>
          </a:stretch>
        </p:blipFill>
        <p:spPr>
          <a:xfrm>
            <a:off x="3496003" y="4421355"/>
            <a:ext cx="1561596" cy="1503918"/>
          </a:xfrm>
          <a:prstGeom prst="rect">
            <a:avLst/>
          </a:prstGeom>
        </p:spPr>
      </p:pic>
      <p:grpSp>
        <p:nvGrpSpPr>
          <p:cNvPr id="19" name="object 19"/>
          <p:cNvGrpSpPr/>
          <p:nvPr/>
        </p:nvGrpSpPr>
        <p:grpSpPr>
          <a:xfrm>
            <a:off x="6463242" y="1826437"/>
            <a:ext cx="1276985" cy="1742439"/>
            <a:chOff x="6463242" y="1826437"/>
            <a:chExt cx="1276985" cy="1742439"/>
          </a:xfrm>
        </p:grpSpPr>
        <p:sp>
          <p:nvSpPr>
            <p:cNvPr id="20" name="object 20"/>
            <p:cNvSpPr/>
            <p:nvPr/>
          </p:nvSpPr>
          <p:spPr>
            <a:xfrm>
              <a:off x="6668179" y="1989607"/>
              <a:ext cx="171450" cy="61594"/>
            </a:xfrm>
            <a:custGeom>
              <a:avLst/>
              <a:gdLst/>
              <a:ahLst/>
              <a:cxnLst/>
              <a:rect l="l" t="t" r="r" b="b"/>
              <a:pathLst>
                <a:path w="171450" h="61594">
                  <a:moveTo>
                    <a:pt x="171015" y="61247"/>
                  </a:moveTo>
                  <a:lnTo>
                    <a:pt x="95145" y="61247"/>
                  </a:lnTo>
                  <a:lnTo>
                    <a:pt x="26730" y="59723"/>
                  </a:lnTo>
                  <a:lnTo>
                    <a:pt x="2226" y="59723"/>
                  </a:lnTo>
                  <a:lnTo>
                    <a:pt x="351" y="59723"/>
                  </a:lnTo>
                  <a:lnTo>
                    <a:pt x="0" y="1289"/>
                  </a:lnTo>
                  <a:lnTo>
                    <a:pt x="43590" y="307"/>
                  </a:lnTo>
                  <a:lnTo>
                    <a:pt x="85507" y="0"/>
                  </a:lnTo>
                  <a:lnTo>
                    <a:pt x="127424" y="307"/>
                  </a:lnTo>
                  <a:lnTo>
                    <a:pt x="171015" y="1289"/>
                  </a:lnTo>
                  <a:lnTo>
                    <a:pt x="171015" y="61247"/>
                  </a:lnTo>
                  <a:close/>
                </a:path>
              </a:pathLst>
            </a:custGeom>
            <a:solidFill>
              <a:srgbClr val="000000"/>
            </a:solidFill>
          </p:spPr>
          <p:txBody>
            <a:bodyPr wrap="square" lIns="0" tIns="0" rIns="0" bIns="0" rtlCol="0"/>
            <a:lstStyle/>
            <a:p>
              <a:endParaRPr/>
            </a:p>
          </p:txBody>
        </p:sp>
        <p:pic>
          <p:nvPicPr>
            <p:cNvPr id="21" name="object 21"/>
            <p:cNvPicPr/>
            <p:nvPr/>
          </p:nvPicPr>
          <p:blipFill>
            <a:blip r:embed="rId10" cstate="print"/>
            <a:stretch>
              <a:fillRect/>
            </a:stretch>
          </p:blipFill>
          <p:spPr>
            <a:xfrm>
              <a:off x="6463242" y="2000157"/>
              <a:ext cx="1276783" cy="1568338"/>
            </a:xfrm>
            <a:prstGeom prst="rect">
              <a:avLst/>
            </a:prstGeom>
          </p:spPr>
        </p:pic>
        <p:sp>
          <p:nvSpPr>
            <p:cNvPr id="22" name="object 22"/>
            <p:cNvSpPr/>
            <p:nvPr/>
          </p:nvSpPr>
          <p:spPr>
            <a:xfrm>
              <a:off x="6607860" y="1826449"/>
              <a:ext cx="580390" cy="160655"/>
            </a:xfrm>
            <a:custGeom>
              <a:avLst/>
              <a:gdLst/>
              <a:ahLst/>
              <a:cxnLst/>
              <a:rect l="l" t="t" r="r" b="b"/>
              <a:pathLst>
                <a:path w="580390" h="160655">
                  <a:moveTo>
                    <a:pt x="231330" y="0"/>
                  </a:moveTo>
                  <a:lnTo>
                    <a:pt x="60312" y="0"/>
                  </a:lnTo>
                  <a:lnTo>
                    <a:pt x="60312" y="76771"/>
                  </a:lnTo>
                  <a:lnTo>
                    <a:pt x="66344" y="77177"/>
                  </a:lnTo>
                  <a:lnTo>
                    <a:pt x="231330" y="77177"/>
                  </a:lnTo>
                  <a:lnTo>
                    <a:pt x="231330" y="0"/>
                  </a:lnTo>
                  <a:close/>
                </a:path>
                <a:path w="580390" h="160655">
                  <a:moveTo>
                    <a:pt x="283006" y="103619"/>
                  </a:moveTo>
                  <a:lnTo>
                    <a:pt x="60426" y="103619"/>
                  </a:lnTo>
                  <a:lnTo>
                    <a:pt x="33502" y="101650"/>
                  </a:lnTo>
                  <a:lnTo>
                    <a:pt x="21691" y="101269"/>
                  </a:lnTo>
                  <a:lnTo>
                    <a:pt x="10756" y="101828"/>
                  </a:lnTo>
                  <a:lnTo>
                    <a:pt x="609" y="104203"/>
                  </a:lnTo>
                  <a:lnTo>
                    <a:pt x="317" y="105079"/>
                  </a:lnTo>
                  <a:lnTo>
                    <a:pt x="0" y="109740"/>
                  </a:lnTo>
                  <a:lnTo>
                    <a:pt x="1041" y="116738"/>
                  </a:lnTo>
                  <a:lnTo>
                    <a:pt x="3441" y="126085"/>
                  </a:lnTo>
                  <a:lnTo>
                    <a:pt x="7175" y="137731"/>
                  </a:lnTo>
                  <a:lnTo>
                    <a:pt x="7175" y="139890"/>
                  </a:lnTo>
                  <a:lnTo>
                    <a:pt x="62738" y="137820"/>
                  </a:lnTo>
                  <a:lnTo>
                    <a:pt x="116281" y="136779"/>
                  </a:lnTo>
                  <a:lnTo>
                    <a:pt x="169684" y="136690"/>
                  </a:lnTo>
                  <a:lnTo>
                    <a:pt x="222834" y="137553"/>
                  </a:lnTo>
                  <a:lnTo>
                    <a:pt x="277253" y="139420"/>
                  </a:lnTo>
                  <a:lnTo>
                    <a:pt x="283006" y="103619"/>
                  </a:lnTo>
                  <a:close/>
                </a:path>
                <a:path w="580390" h="160655">
                  <a:moveTo>
                    <a:pt x="579920" y="26898"/>
                  </a:moveTo>
                  <a:lnTo>
                    <a:pt x="579628" y="24257"/>
                  </a:lnTo>
                  <a:lnTo>
                    <a:pt x="578751" y="20853"/>
                  </a:lnTo>
                  <a:lnTo>
                    <a:pt x="577049" y="21564"/>
                  </a:lnTo>
                  <a:lnTo>
                    <a:pt x="574001" y="20688"/>
                  </a:lnTo>
                  <a:lnTo>
                    <a:pt x="570890" y="20091"/>
                  </a:lnTo>
                  <a:lnTo>
                    <a:pt x="563689" y="19265"/>
                  </a:lnTo>
                  <a:lnTo>
                    <a:pt x="556247" y="19291"/>
                  </a:lnTo>
                  <a:lnTo>
                    <a:pt x="548563" y="19913"/>
                  </a:lnTo>
                  <a:lnTo>
                    <a:pt x="531177" y="22148"/>
                  </a:lnTo>
                  <a:lnTo>
                    <a:pt x="524967" y="22682"/>
                  </a:lnTo>
                  <a:lnTo>
                    <a:pt x="524967" y="160058"/>
                  </a:lnTo>
                  <a:lnTo>
                    <a:pt x="579856" y="160058"/>
                  </a:lnTo>
                  <a:lnTo>
                    <a:pt x="579856" y="83223"/>
                  </a:lnTo>
                  <a:lnTo>
                    <a:pt x="579920" y="26898"/>
                  </a:lnTo>
                  <a:close/>
                </a:path>
              </a:pathLst>
            </a:custGeom>
            <a:solidFill>
              <a:srgbClr val="000000"/>
            </a:solidFill>
          </p:spPr>
          <p:txBody>
            <a:bodyPr wrap="square" lIns="0" tIns="0" rIns="0" bIns="0" rtlCol="0"/>
            <a:lstStyle/>
            <a:p>
              <a:endParaRPr/>
            </a:p>
          </p:txBody>
        </p:sp>
      </p:grpSp>
      <p:grpSp>
        <p:nvGrpSpPr>
          <p:cNvPr id="23" name="object 23"/>
          <p:cNvGrpSpPr/>
          <p:nvPr/>
        </p:nvGrpSpPr>
        <p:grpSpPr>
          <a:xfrm>
            <a:off x="2159075" y="3308152"/>
            <a:ext cx="1336040" cy="3021965"/>
            <a:chOff x="2159075" y="3308152"/>
            <a:chExt cx="1336040" cy="3021965"/>
          </a:xfrm>
        </p:grpSpPr>
        <p:sp>
          <p:nvSpPr>
            <p:cNvPr id="24" name="object 24"/>
            <p:cNvSpPr/>
            <p:nvPr/>
          </p:nvSpPr>
          <p:spPr>
            <a:xfrm>
              <a:off x="2201967" y="3399905"/>
              <a:ext cx="1220470" cy="1967230"/>
            </a:xfrm>
            <a:custGeom>
              <a:avLst/>
              <a:gdLst/>
              <a:ahLst/>
              <a:cxnLst/>
              <a:rect l="l" t="t" r="r" b="b"/>
              <a:pathLst>
                <a:path w="1220470" h="1967229">
                  <a:moveTo>
                    <a:pt x="0" y="1966955"/>
                  </a:moveTo>
                  <a:lnTo>
                    <a:pt x="1220330" y="0"/>
                  </a:lnTo>
                </a:path>
              </a:pathLst>
            </a:custGeom>
            <a:ln w="38054">
              <a:solidFill>
                <a:srgbClr val="000000"/>
              </a:solidFill>
            </a:ln>
          </p:spPr>
          <p:txBody>
            <a:bodyPr wrap="square" lIns="0" tIns="0" rIns="0" bIns="0" rtlCol="0"/>
            <a:lstStyle/>
            <a:p>
              <a:endParaRPr/>
            </a:p>
          </p:txBody>
        </p:sp>
        <p:pic>
          <p:nvPicPr>
            <p:cNvPr id="25" name="object 25"/>
            <p:cNvPicPr/>
            <p:nvPr/>
          </p:nvPicPr>
          <p:blipFill>
            <a:blip r:embed="rId11" cstate="print"/>
            <a:stretch>
              <a:fillRect/>
            </a:stretch>
          </p:blipFill>
          <p:spPr>
            <a:xfrm>
              <a:off x="3359719" y="3308152"/>
              <a:ext cx="135182" cy="132828"/>
            </a:xfrm>
            <a:prstGeom prst="rect">
              <a:avLst/>
            </a:prstGeom>
          </p:spPr>
        </p:pic>
        <p:sp>
          <p:nvSpPr>
            <p:cNvPr id="26" name="object 26"/>
            <p:cNvSpPr/>
            <p:nvPr/>
          </p:nvSpPr>
          <p:spPr>
            <a:xfrm>
              <a:off x="2178125" y="5438976"/>
              <a:ext cx="1215390" cy="872490"/>
            </a:xfrm>
            <a:custGeom>
              <a:avLst/>
              <a:gdLst/>
              <a:ahLst/>
              <a:cxnLst/>
              <a:rect l="l" t="t" r="r" b="b"/>
              <a:pathLst>
                <a:path w="1215389" h="872489">
                  <a:moveTo>
                    <a:pt x="0" y="872071"/>
                  </a:moveTo>
                  <a:lnTo>
                    <a:pt x="1214964" y="0"/>
                  </a:lnTo>
                </a:path>
              </a:pathLst>
            </a:custGeom>
            <a:ln w="38085">
              <a:solidFill>
                <a:srgbClr val="000000"/>
              </a:solidFill>
            </a:ln>
          </p:spPr>
          <p:txBody>
            <a:bodyPr wrap="square" lIns="0" tIns="0" rIns="0" bIns="0" rtlCol="0"/>
            <a:lstStyle/>
            <a:p>
              <a:endParaRPr/>
            </a:p>
          </p:txBody>
        </p:sp>
        <p:pic>
          <p:nvPicPr>
            <p:cNvPr id="27" name="object 27"/>
            <p:cNvPicPr/>
            <p:nvPr/>
          </p:nvPicPr>
          <p:blipFill>
            <a:blip r:embed="rId12" cstate="print"/>
            <a:stretch>
              <a:fillRect/>
            </a:stretch>
          </p:blipFill>
          <p:spPr>
            <a:xfrm>
              <a:off x="3348458" y="5367965"/>
              <a:ext cx="133230" cy="130926"/>
            </a:xfrm>
            <a:prstGeom prst="rect">
              <a:avLst/>
            </a:prstGeom>
          </p:spPr>
        </p:pic>
      </p:grpSp>
      <p:grpSp>
        <p:nvGrpSpPr>
          <p:cNvPr id="28" name="object 28"/>
          <p:cNvGrpSpPr/>
          <p:nvPr/>
        </p:nvGrpSpPr>
        <p:grpSpPr>
          <a:xfrm>
            <a:off x="2040318" y="2932801"/>
            <a:ext cx="1495425" cy="153035"/>
            <a:chOff x="2040318" y="2932801"/>
            <a:chExt cx="1495425" cy="153035"/>
          </a:xfrm>
        </p:grpSpPr>
        <p:sp>
          <p:nvSpPr>
            <p:cNvPr id="29" name="object 29"/>
            <p:cNvSpPr/>
            <p:nvPr/>
          </p:nvSpPr>
          <p:spPr>
            <a:xfrm>
              <a:off x="2059368" y="2991164"/>
              <a:ext cx="1371600" cy="17780"/>
            </a:xfrm>
            <a:custGeom>
              <a:avLst/>
              <a:gdLst/>
              <a:ahLst/>
              <a:cxnLst/>
              <a:rect l="l" t="t" r="r" b="b"/>
              <a:pathLst>
                <a:path w="1371600" h="17780">
                  <a:moveTo>
                    <a:pt x="0" y="0"/>
                  </a:moveTo>
                  <a:lnTo>
                    <a:pt x="1371255" y="17747"/>
                  </a:lnTo>
                </a:path>
              </a:pathLst>
            </a:custGeom>
            <a:ln w="38100">
              <a:solidFill>
                <a:srgbClr val="000000"/>
              </a:solidFill>
            </a:ln>
          </p:spPr>
          <p:txBody>
            <a:bodyPr wrap="square" lIns="0" tIns="0" rIns="0" bIns="0" rtlCol="0"/>
            <a:lstStyle/>
            <a:p>
              <a:endParaRPr/>
            </a:p>
          </p:txBody>
        </p:sp>
        <p:pic>
          <p:nvPicPr>
            <p:cNvPr id="30" name="object 30"/>
            <p:cNvPicPr/>
            <p:nvPr/>
          </p:nvPicPr>
          <p:blipFill>
            <a:blip r:embed="rId13" cstate="print"/>
            <a:stretch>
              <a:fillRect/>
            </a:stretch>
          </p:blipFill>
          <p:spPr>
            <a:xfrm>
              <a:off x="3420347" y="2932801"/>
              <a:ext cx="115344" cy="152470"/>
            </a:xfrm>
            <a:prstGeom prst="rect">
              <a:avLst/>
            </a:prstGeom>
          </p:spPr>
        </p:pic>
      </p:grpSp>
      <p:grpSp>
        <p:nvGrpSpPr>
          <p:cNvPr id="31" name="object 31"/>
          <p:cNvGrpSpPr/>
          <p:nvPr/>
        </p:nvGrpSpPr>
        <p:grpSpPr>
          <a:xfrm>
            <a:off x="3879013" y="3864657"/>
            <a:ext cx="153035" cy="553085"/>
            <a:chOff x="3879013" y="3864657"/>
            <a:chExt cx="153035" cy="553085"/>
          </a:xfrm>
        </p:grpSpPr>
        <p:sp>
          <p:nvSpPr>
            <p:cNvPr id="32" name="object 32"/>
            <p:cNvSpPr/>
            <p:nvPr/>
          </p:nvSpPr>
          <p:spPr>
            <a:xfrm>
              <a:off x="3955314" y="3883707"/>
              <a:ext cx="3810" cy="428625"/>
            </a:xfrm>
            <a:custGeom>
              <a:avLst/>
              <a:gdLst/>
              <a:ahLst/>
              <a:cxnLst/>
              <a:rect l="l" t="t" r="r" b="b"/>
              <a:pathLst>
                <a:path w="3810" h="428625">
                  <a:moveTo>
                    <a:pt x="3292" y="0"/>
                  </a:moveTo>
                  <a:lnTo>
                    <a:pt x="0" y="428465"/>
                  </a:lnTo>
                </a:path>
              </a:pathLst>
            </a:custGeom>
            <a:ln w="38185">
              <a:solidFill>
                <a:srgbClr val="000000"/>
              </a:solidFill>
            </a:ln>
          </p:spPr>
          <p:txBody>
            <a:bodyPr wrap="square" lIns="0" tIns="0" rIns="0" bIns="0" rtlCol="0"/>
            <a:lstStyle/>
            <a:p>
              <a:endParaRPr/>
            </a:p>
          </p:txBody>
        </p:sp>
        <p:pic>
          <p:nvPicPr>
            <p:cNvPr id="33" name="object 33"/>
            <p:cNvPicPr/>
            <p:nvPr/>
          </p:nvPicPr>
          <p:blipFill>
            <a:blip r:embed="rId14" cstate="print"/>
            <a:stretch>
              <a:fillRect/>
            </a:stretch>
          </p:blipFill>
          <p:spPr>
            <a:xfrm>
              <a:off x="3879013" y="4302200"/>
              <a:ext cx="152455" cy="114966"/>
            </a:xfrm>
            <a:prstGeom prst="rect">
              <a:avLst/>
            </a:prstGeom>
          </p:spPr>
        </p:pic>
      </p:grpSp>
      <p:grpSp>
        <p:nvGrpSpPr>
          <p:cNvPr id="34" name="object 34"/>
          <p:cNvGrpSpPr/>
          <p:nvPr/>
        </p:nvGrpSpPr>
        <p:grpSpPr>
          <a:xfrm>
            <a:off x="4640907" y="3848306"/>
            <a:ext cx="153035" cy="523875"/>
            <a:chOff x="4640907" y="3848306"/>
            <a:chExt cx="153035" cy="523875"/>
          </a:xfrm>
        </p:grpSpPr>
        <p:sp>
          <p:nvSpPr>
            <p:cNvPr id="35" name="object 35"/>
            <p:cNvSpPr/>
            <p:nvPr/>
          </p:nvSpPr>
          <p:spPr>
            <a:xfrm>
              <a:off x="4717141" y="3953334"/>
              <a:ext cx="0" cy="419100"/>
            </a:xfrm>
            <a:custGeom>
              <a:avLst/>
              <a:gdLst/>
              <a:ahLst/>
              <a:cxnLst/>
              <a:rect l="l" t="t" r="r" b="b"/>
              <a:pathLst>
                <a:path h="419100">
                  <a:moveTo>
                    <a:pt x="0" y="418832"/>
                  </a:moveTo>
                  <a:lnTo>
                    <a:pt x="0" y="0"/>
                  </a:lnTo>
                </a:path>
              </a:pathLst>
            </a:custGeom>
            <a:ln w="38197">
              <a:solidFill>
                <a:srgbClr val="000000"/>
              </a:solidFill>
            </a:ln>
          </p:spPr>
          <p:txBody>
            <a:bodyPr wrap="square" lIns="0" tIns="0" rIns="0" bIns="0" rtlCol="0"/>
            <a:lstStyle/>
            <a:p>
              <a:endParaRPr/>
            </a:p>
          </p:txBody>
        </p:sp>
        <p:pic>
          <p:nvPicPr>
            <p:cNvPr id="36" name="object 36"/>
            <p:cNvPicPr/>
            <p:nvPr/>
          </p:nvPicPr>
          <p:blipFill>
            <a:blip r:embed="rId15" cstate="print"/>
            <a:stretch>
              <a:fillRect/>
            </a:stretch>
          </p:blipFill>
          <p:spPr>
            <a:xfrm>
              <a:off x="4640907" y="3848306"/>
              <a:ext cx="152467" cy="114562"/>
            </a:xfrm>
            <a:prstGeom prst="rect">
              <a:avLst/>
            </a:prstGeom>
          </p:spPr>
        </p:pic>
      </p:grpSp>
      <p:grpSp>
        <p:nvGrpSpPr>
          <p:cNvPr id="37" name="object 37"/>
          <p:cNvGrpSpPr/>
          <p:nvPr/>
        </p:nvGrpSpPr>
        <p:grpSpPr>
          <a:xfrm>
            <a:off x="5384743" y="2892139"/>
            <a:ext cx="981075" cy="152400"/>
            <a:chOff x="5384743" y="2892139"/>
            <a:chExt cx="981075" cy="152400"/>
          </a:xfrm>
        </p:grpSpPr>
        <p:sp>
          <p:nvSpPr>
            <p:cNvPr id="38" name="object 38"/>
            <p:cNvSpPr/>
            <p:nvPr/>
          </p:nvSpPr>
          <p:spPr>
            <a:xfrm>
              <a:off x="5403793" y="2968405"/>
              <a:ext cx="857885" cy="8890"/>
            </a:xfrm>
            <a:custGeom>
              <a:avLst/>
              <a:gdLst/>
              <a:ahLst/>
              <a:cxnLst/>
              <a:rect l="l" t="t" r="r" b="b"/>
              <a:pathLst>
                <a:path w="857885" h="8889">
                  <a:moveTo>
                    <a:pt x="0" y="8471"/>
                  </a:moveTo>
                  <a:lnTo>
                    <a:pt x="857447" y="0"/>
                  </a:lnTo>
                </a:path>
              </a:pathLst>
            </a:custGeom>
            <a:ln w="38099">
              <a:solidFill>
                <a:srgbClr val="000000"/>
              </a:solidFill>
            </a:ln>
          </p:spPr>
          <p:txBody>
            <a:bodyPr wrap="square" lIns="0" tIns="0" rIns="0" bIns="0" rtlCol="0"/>
            <a:lstStyle/>
            <a:p>
              <a:endParaRPr/>
            </a:p>
          </p:txBody>
        </p:sp>
        <p:pic>
          <p:nvPicPr>
            <p:cNvPr id="39" name="object 39"/>
            <p:cNvPicPr/>
            <p:nvPr/>
          </p:nvPicPr>
          <p:blipFill>
            <a:blip r:embed="rId16" cstate="print"/>
            <a:stretch>
              <a:fillRect/>
            </a:stretch>
          </p:blipFill>
          <p:spPr>
            <a:xfrm>
              <a:off x="6251158" y="2892139"/>
              <a:ext cx="114655" cy="152341"/>
            </a:xfrm>
            <a:prstGeom prst="rect">
              <a:avLst/>
            </a:prstGeom>
          </p:spPr>
        </p:pic>
      </p:grpSp>
      <p:sp>
        <p:nvSpPr>
          <p:cNvPr id="40" name="object 40"/>
          <p:cNvSpPr/>
          <p:nvPr/>
        </p:nvSpPr>
        <p:spPr>
          <a:xfrm>
            <a:off x="9047074" y="1976792"/>
            <a:ext cx="1447800" cy="1447800"/>
          </a:xfrm>
          <a:custGeom>
            <a:avLst/>
            <a:gdLst/>
            <a:ahLst/>
            <a:cxnLst/>
            <a:rect l="l" t="t" r="r" b="b"/>
            <a:pathLst>
              <a:path w="1447800" h="1447800">
                <a:moveTo>
                  <a:pt x="834771" y="449605"/>
                </a:moveTo>
                <a:lnTo>
                  <a:pt x="826465" y="429882"/>
                </a:lnTo>
                <a:lnTo>
                  <a:pt x="805434" y="415086"/>
                </a:lnTo>
                <a:lnTo>
                  <a:pt x="803414" y="413664"/>
                </a:lnTo>
                <a:lnTo>
                  <a:pt x="776922" y="403834"/>
                </a:lnTo>
                <a:lnTo>
                  <a:pt x="776922" y="449605"/>
                </a:lnTo>
                <a:lnTo>
                  <a:pt x="754253" y="456234"/>
                </a:lnTo>
                <a:lnTo>
                  <a:pt x="680250" y="469480"/>
                </a:lnTo>
                <a:lnTo>
                  <a:pt x="628891" y="475259"/>
                </a:lnTo>
                <a:lnTo>
                  <a:pt x="567969" y="479907"/>
                </a:lnTo>
                <a:lnTo>
                  <a:pt x="497484" y="483006"/>
                </a:lnTo>
                <a:lnTo>
                  <a:pt x="417436" y="484136"/>
                </a:lnTo>
                <a:lnTo>
                  <a:pt x="337350" y="483006"/>
                </a:lnTo>
                <a:lnTo>
                  <a:pt x="266839" y="479907"/>
                </a:lnTo>
                <a:lnTo>
                  <a:pt x="205905" y="475259"/>
                </a:lnTo>
                <a:lnTo>
                  <a:pt x="154546" y="469480"/>
                </a:lnTo>
                <a:lnTo>
                  <a:pt x="112776" y="462991"/>
                </a:lnTo>
                <a:lnTo>
                  <a:pt x="57962" y="449605"/>
                </a:lnTo>
                <a:lnTo>
                  <a:pt x="80581" y="442988"/>
                </a:lnTo>
                <a:lnTo>
                  <a:pt x="154546" y="429742"/>
                </a:lnTo>
                <a:lnTo>
                  <a:pt x="205905" y="423964"/>
                </a:lnTo>
                <a:lnTo>
                  <a:pt x="266839" y="419315"/>
                </a:lnTo>
                <a:lnTo>
                  <a:pt x="337350" y="416217"/>
                </a:lnTo>
                <a:lnTo>
                  <a:pt x="417436" y="415086"/>
                </a:lnTo>
                <a:lnTo>
                  <a:pt x="497484" y="416217"/>
                </a:lnTo>
                <a:lnTo>
                  <a:pt x="567969" y="419315"/>
                </a:lnTo>
                <a:lnTo>
                  <a:pt x="628891" y="423964"/>
                </a:lnTo>
                <a:lnTo>
                  <a:pt x="680250" y="429742"/>
                </a:lnTo>
                <a:lnTo>
                  <a:pt x="722033" y="436219"/>
                </a:lnTo>
                <a:lnTo>
                  <a:pt x="776922" y="449605"/>
                </a:lnTo>
                <a:lnTo>
                  <a:pt x="776922" y="403834"/>
                </a:lnTo>
                <a:lnTo>
                  <a:pt x="724001" y="390436"/>
                </a:lnTo>
                <a:lnTo>
                  <a:pt x="673163" y="382727"/>
                </a:lnTo>
                <a:lnTo>
                  <a:pt x="618553" y="377190"/>
                </a:lnTo>
                <a:lnTo>
                  <a:pt x="562914" y="373468"/>
                </a:lnTo>
                <a:lnTo>
                  <a:pt x="509028" y="371233"/>
                </a:lnTo>
                <a:lnTo>
                  <a:pt x="459613" y="370128"/>
                </a:lnTo>
                <a:lnTo>
                  <a:pt x="417436" y="369849"/>
                </a:lnTo>
                <a:lnTo>
                  <a:pt x="375234" y="370128"/>
                </a:lnTo>
                <a:lnTo>
                  <a:pt x="325793" y="371233"/>
                </a:lnTo>
                <a:lnTo>
                  <a:pt x="271881" y="373468"/>
                </a:lnTo>
                <a:lnTo>
                  <a:pt x="216242" y="377190"/>
                </a:lnTo>
                <a:lnTo>
                  <a:pt x="161620" y="382727"/>
                </a:lnTo>
                <a:lnTo>
                  <a:pt x="110769" y="390436"/>
                </a:lnTo>
                <a:lnTo>
                  <a:pt x="66421" y="400634"/>
                </a:lnTo>
                <a:lnTo>
                  <a:pt x="8293" y="429882"/>
                </a:lnTo>
                <a:lnTo>
                  <a:pt x="0" y="449605"/>
                </a:lnTo>
                <a:lnTo>
                  <a:pt x="0" y="1048740"/>
                </a:lnTo>
                <a:lnTo>
                  <a:pt x="27508" y="1082662"/>
                </a:lnTo>
                <a:lnTo>
                  <a:pt x="93878" y="1105052"/>
                </a:lnTo>
                <a:lnTo>
                  <a:pt x="147777" y="1114450"/>
                </a:lnTo>
                <a:lnTo>
                  <a:pt x="218262" y="1121867"/>
                </a:lnTo>
                <a:lnTo>
                  <a:pt x="307454" y="1126744"/>
                </a:lnTo>
                <a:lnTo>
                  <a:pt x="417436" y="1128496"/>
                </a:lnTo>
                <a:lnTo>
                  <a:pt x="422148" y="1128496"/>
                </a:lnTo>
                <a:lnTo>
                  <a:pt x="438150" y="1089888"/>
                </a:lnTo>
                <a:lnTo>
                  <a:pt x="417436" y="1083259"/>
                </a:lnTo>
                <a:lnTo>
                  <a:pt x="327253" y="1081811"/>
                </a:lnTo>
                <a:lnTo>
                  <a:pt x="249402" y="1077912"/>
                </a:lnTo>
                <a:lnTo>
                  <a:pt x="183883" y="1072146"/>
                </a:lnTo>
                <a:lnTo>
                  <a:pt x="130695" y="1065149"/>
                </a:lnTo>
                <a:lnTo>
                  <a:pt x="89852" y="1057541"/>
                </a:lnTo>
                <a:lnTo>
                  <a:pt x="45237" y="1042962"/>
                </a:lnTo>
                <a:lnTo>
                  <a:pt x="45237" y="491667"/>
                </a:lnTo>
                <a:lnTo>
                  <a:pt x="61328" y="497319"/>
                </a:lnTo>
                <a:lnTo>
                  <a:pt x="80581" y="502729"/>
                </a:lnTo>
                <a:lnTo>
                  <a:pt x="103301" y="507860"/>
                </a:lnTo>
                <a:lnTo>
                  <a:pt x="129717" y="512648"/>
                </a:lnTo>
                <a:lnTo>
                  <a:pt x="129717" y="1006792"/>
                </a:lnTo>
                <a:lnTo>
                  <a:pt x="131495" y="1015542"/>
                </a:lnTo>
                <a:lnTo>
                  <a:pt x="136347" y="1022743"/>
                </a:lnTo>
                <a:lnTo>
                  <a:pt x="143535" y="1027620"/>
                </a:lnTo>
                <a:lnTo>
                  <a:pt x="152336" y="1029411"/>
                </a:lnTo>
                <a:lnTo>
                  <a:pt x="161150" y="1027620"/>
                </a:lnTo>
                <a:lnTo>
                  <a:pt x="168338" y="1022743"/>
                </a:lnTo>
                <a:lnTo>
                  <a:pt x="173189" y="1015542"/>
                </a:lnTo>
                <a:lnTo>
                  <a:pt x="174967" y="1006792"/>
                </a:lnTo>
                <a:lnTo>
                  <a:pt x="174967" y="927023"/>
                </a:lnTo>
                <a:lnTo>
                  <a:pt x="231279" y="927023"/>
                </a:lnTo>
                <a:lnTo>
                  <a:pt x="240080" y="925245"/>
                </a:lnTo>
                <a:lnTo>
                  <a:pt x="247281" y="920394"/>
                </a:lnTo>
                <a:lnTo>
                  <a:pt x="252120" y="913206"/>
                </a:lnTo>
                <a:lnTo>
                  <a:pt x="253898" y="904405"/>
                </a:lnTo>
                <a:lnTo>
                  <a:pt x="252120" y="895604"/>
                </a:lnTo>
                <a:lnTo>
                  <a:pt x="247281" y="888403"/>
                </a:lnTo>
                <a:lnTo>
                  <a:pt x="240080" y="883564"/>
                </a:lnTo>
                <a:lnTo>
                  <a:pt x="231279" y="881786"/>
                </a:lnTo>
                <a:lnTo>
                  <a:pt x="174967" y="881786"/>
                </a:lnTo>
                <a:lnTo>
                  <a:pt x="174967" y="787057"/>
                </a:lnTo>
                <a:lnTo>
                  <a:pt x="231279" y="787057"/>
                </a:lnTo>
                <a:lnTo>
                  <a:pt x="240080" y="785279"/>
                </a:lnTo>
                <a:lnTo>
                  <a:pt x="247281" y="780427"/>
                </a:lnTo>
                <a:lnTo>
                  <a:pt x="252120" y="773239"/>
                </a:lnTo>
                <a:lnTo>
                  <a:pt x="253898" y="764425"/>
                </a:lnTo>
                <a:lnTo>
                  <a:pt x="252120" y="755573"/>
                </a:lnTo>
                <a:lnTo>
                  <a:pt x="247281" y="748385"/>
                </a:lnTo>
                <a:lnTo>
                  <a:pt x="240080" y="743572"/>
                </a:lnTo>
                <a:lnTo>
                  <a:pt x="231279" y="741807"/>
                </a:lnTo>
                <a:lnTo>
                  <a:pt x="174967" y="741807"/>
                </a:lnTo>
                <a:lnTo>
                  <a:pt x="174967" y="646963"/>
                </a:lnTo>
                <a:lnTo>
                  <a:pt x="231279" y="646963"/>
                </a:lnTo>
                <a:lnTo>
                  <a:pt x="240080" y="645185"/>
                </a:lnTo>
                <a:lnTo>
                  <a:pt x="247281" y="640334"/>
                </a:lnTo>
                <a:lnTo>
                  <a:pt x="252120" y="633145"/>
                </a:lnTo>
                <a:lnTo>
                  <a:pt x="253898" y="624344"/>
                </a:lnTo>
                <a:lnTo>
                  <a:pt x="252120" y="615530"/>
                </a:lnTo>
                <a:lnTo>
                  <a:pt x="247281" y="608342"/>
                </a:lnTo>
                <a:lnTo>
                  <a:pt x="240080" y="603491"/>
                </a:lnTo>
                <a:lnTo>
                  <a:pt x="231279" y="601713"/>
                </a:lnTo>
                <a:lnTo>
                  <a:pt x="174967" y="601713"/>
                </a:lnTo>
                <a:lnTo>
                  <a:pt x="174967" y="518655"/>
                </a:lnTo>
                <a:lnTo>
                  <a:pt x="200037" y="521169"/>
                </a:lnTo>
                <a:lnTo>
                  <a:pt x="227279" y="523392"/>
                </a:lnTo>
                <a:lnTo>
                  <a:pt x="256806" y="525310"/>
                </a:lnTo>
                <a:lnTo>
                  <a:pt x="288785" y="526897"/>
                </a:lnTo>
                <a:lnTo>
                  <a:pt x="288785" y="1006792"/>
                </a:lnTo>
                <a:lnTo>
                  <a:pt x="290537" y="1015542"/>
                </a:lnTo>
                <a:lnTo>
                  <a:pt x="295363" y="1022743"/>
                </a:lnTo>
                <a:lnTo>
                  <a:pt x="302552" y="1027620"/>
                </a:lnTo>
                <a:lnTo>
                  <a:pt x="311404" y="1029411"/>
                </a:lnTo>
                <a:lnTo>
                  <a:pt x="320154" y="1027620"/>
                </a:lnTo>
                <a:lnTo>
                  <a:pt x="327355" y="1022743"/>
                </a:lnTo>
                <a:lnTo>
                  <a:pt x="332232" y="1015542"/>
                </a:lnTo>
                <a:lnTo>
                  <a:pt x="334022" y="1006792"/>
                </a:lnTo>
                <a:lnTo>
                  <a:pt x="334022" y="528320"/>
                </a:lnTo>
                <a:lnTo>
                  <a:pt x="374142" y="529107"/>
                </a:lnTo>
                <a:lnTo>
                  <a:pt x="417436" y="529374"/>
                </a:lnTo>
                <a:lnTo>
                  <a:pt x="502716" y="528345"/>
                </a:lnTo>
                <a:lnTo>
                  <a:pt x="575767" y="525449"/>
                </a:lnTo>
                <a:lnTo>
                  <a:pt x="637501" y="520915"/>
                </a:lnTo>
                <a:lnTo>
                  <a:pt x="688835" y="515023"/>
                </a:lnTo>
                <a:lnTo>
                  <a:pt x="730669" y="508012"/>
                </a:lnTo>
                <a:lnTo>
                  <a:pt x="789520" y="491667"/>
                </a:lnTo>
                <a:lnTo>
                  <a:pt x="789520" y="558126"/>
                </a:lnTo>
                <a:lnTo>
                  <a:pt x="791298" y="566928"/>
                </a:lnTo>
                <a:lnTo>
                  <a:pt x="796150" y="574116"/>
                </a:lnTo>
                <a:lnTo>
                  <a:pt x="803338" y="578967"/>
                </a:lnTo>
                <a:lnTo>
                  <a:pt x="812139" y="580745"/>
                </a:lnTo>
                <a:lnTo>
                  <a:pt x="820953" y="578967"/>
                </a:lnTo>
                <a:lnTo>
                  <a:pt x="828141" y="574116"/>
                </a:lnTo>
                <a:lnTo>
                  <a:pt x="832993" y="566928"/>
                </a:lnTo>
                <a:lnTo>
                  <a:pt x="834771" y="558126"/>
                </a:lnTo>
                <a:lnTo>
                  <a:pt x="834771" y="491667"/>
                </a:lnTo>
                <a:lnTo>
                  <a:pt x="834771" y="484136"/>
                </a:lnTo>
                <a:lnTo>
                  <a:pt x="834771" y="449605"/>
                </a:lnTo>
                <a:close/>
              </a:path>
              <a:path w="1447800" h="1447800">
                <a:moveTo>
                  <a:pt x="1127442" y="74930"/>
                </a:moveTo>
                <a:lnTo>
                  <a:pt x="1094003" y="38950"/>
                </a:lnTo>
                <a:lnTo>
                  <a:pt x="1066406" y="29070"/>
                </a:lnTo>
                <a:lnTo>
                  <a:pt x="1066406" y="74930"/>
                </a:lnTo>
                <a:lnTo>
                  <a:pt x="1039888" y="81762"/>
                </a:lnTo>
                <a:lnTo>
                  <a:pt x="953973" y="94767"/>
                </a:lnTo>
                <a:lnTo>
                  <a:pt x="894600" y="99885"/>
                </a:lnTo>
                <a:lnTo>
                  <a:pt x="824306" y="103352"/>
                </a:lnTo>
                <a:lnTo>
                  <a:pt x="743102" y="104622"/>
                </a:lnTo>
                <a:lnTo>
                  <a:pt x="661936" y="103352"/>
                </a:lnTo>
                <a:lnTo>
                  <a:pt x="591654" y="99885"/>
                </a:lnTo>
                <a:lnTo>
                  <a:pt x="532269" y="94767"/>
                </a:lnTo>
                <a:lnTo>
                  <a:pt x="483819" y="88544"/>
                </a:lnTo>
                <a:lnTo>
                  <a:pt x="419798" y="74930"/>
                </a:lnTo>
                <a:lnTo>
                  <a:pt x="446328" y="68110"/>
                </a:lnTo>
                <a:lnTo>
                  <a:pt x="483819" y="61315"/>
                </a:lnTo>
                <a:lnTo>
                  <a:pt x="532269" y="55092"/>
                </a:lnTo>
                <a:lnTo>
                  <a:pt x="591654" y="49987"/>
                </a:lnTo>
                <a:lnTo>
                  <a:pt x="661936" y="46520"/>
                </a:lnTo>
                <a:lnTo>
                  <a:pt x="743102" y="45237"/>
                </a:lnTo>
                <a:lnTo>
                  <a:pt x="824268" y="46520"/>
                </a:lnTo>
                <a:lnTo>
                  <a:pt x="894549" y="49987"/>
                </a:lnTo>
                <a:lnTo>
                  <a:pt x="953935" y="55092"/>
                </a:lnTo>
                <a:lnTo>
                  <a:pt x="1002385" y="61315"/>
                </a:lnTo>
                <a:lnTo>
                  <a:pt x="1039876" y="68110"/>
                </a:lnTo>
                <a:lnTo>
                  <a:pt x="1066406" y="74930"/>
                </a:lnTo>
                <a:lnTo>
                  <a:pt x="1066406" y="29070"/>
                </a:lnTo>
                <a:lnTo>
                  <a:pt x="1011656" y="16344"/>
                </a:lnTo>
                <a:lnTo>
                  <a:pt x="944219" y="7785"/>
                </a:lnTo>
                <a:lnTo>
                  <a:pt x="855624" y="2070"/>
                </a:lnTo>
                <a:lnTo>
                  <a:pt x="743102" y="0"/>
                </a:lnTo>
                <a:lnTo>
                  <a:pt x="630580" y="2070"/>
                </a:lnTo>
                <a:lnTo>
                  <a:pt x="541985" y="7785"/>
                </a:lnTo>
                <a:lnTo>
                  <a:pt x="474548" y="16344"/>
                </a:lnTo>
                <a:lnTo>
                  <a:pt x="425538" y="27000"/>
                </a:lnTo>
                <a:lnTo>
                  <a:pt x="371792" y="51447"/>
                </a:lnTo>
                <a:lnTo>
                  <a:pt x="358762" y="74930"/>
                </a:lnTo>
                <a:lnTo>
                  <a:pt x="358762" y="310692"/>
                </a:lnTo>
                <a:lnTo>
                  <a:pt x="360540" y="319493"/>
                </a:lnTo>
                <a:lnTo>
                  <a:pt x="365391" y="326694"/>
                </a:lnTo>
                <a:lnTo>
                  <a:pt x="372579" y="331546"/>
                </a:lnTo>
                <a:lnTo>
                  <a:pt x="381393" y="333324"/>
                </a:lnTo>
                <a:lnTo>
                  <a:pt x="390194" y="331546"/>
                </a:lnTo>
                <a:lnTo>
                  <a:pt x="397383" y="326694"/>
                </a:lnTo>
                <a:lnTo>
                  <a:pt x="402234" y="319493"/>
                </a:lnTo>
                <a:lnTo>
                  <a:pt x="404012" y="310692"/>
                </a:lnTo>
                <a:lnTo>
                  <a:pt x="404012" y="115938"/>
                </a:lnTo>
                <a:lnTo>
                  <a:pt x="424637" y="122656"/>
                </a:lnTo>
                <a:lnTo>
                  <a:pt x="450405" y="128943"/>
                </a:lnTo>
                <a:lnTo>
                  <a:pt x="481787" y="134670"/>
                </a:lnTo>
                <a:lnTo>
                  <a:pt x="519239" y="139738"/>
                </a:lnTo>
                <a:lnTo>
                  <a:pt x="519239" y="310692"/>
                </a:lnTo>
                <a:lnTo>
                  <a:pt x="521017" y="319493"/>
                </a:lnTo>
                <a:lnTo>
                  <a:pt x="525868" y="326694"/>
                </a:lnTo>
                <a:lnTo>
                  <a:pt x="533057" y="331546"/>
                </a:lnTo>
                <a:lnTo>
                  <a:pt x="541858" y="333324"/>
                </a:lnTo>
                <a:lnTo>
                  <a:pt x="550659" y="331546"/>
                </a:lnTo>
                <a:lnTo>
                  <a:pt x="557860" y="326694"/>
                </a:lnTo>
                <a:lnTo>
                  <a:pt x="562698" y="319493"/>
                </a:lnTo>
                <a:lnTo>
                  <a:pt x="564489" y="310692"/>
                </a:lnTo>
                <a:lnTo>
                  <a:pt x="564489" y="261797"/>
                </a:lnTo>
                <a:lnTo>
                  <a:pt x="613854" y="261797"/>
                </a:lnTo>
                <a:lnTo>
                  <a:pt x="622655" y="260019"/>
                </a:lnTo>
                <a:lnTo>
                  <a:pt x="629843" y="255168"/>
                </a:lnTo>
                <a:lnTo>
                  <a:pt x="634695" y="247980"/>
                </a:lnTo>
                <a:lnTo>
                  <a:pt x="636473" y="239179"/>
                </a:lnTo>
                <a:lnTo>
                  <a:pt x="634695" y="230378"/>
                </a:lnTo>
                <a:lnTo>
                  <a:pt x="629843" y="223189"/>
                </a:lnTo>
                <a:lnTo>
                  <a:pt x="622655" y="218338"/>
                </a:lnTo>
                <a:lnTo>
                  <a:pt x="613854" y="216560"/>
                </a:lnTo>
                <a:lnTo>
                  <a:pt x="564489" y="216560"/>
                </a:lnTo>
                <a:lnTo>
                  <a:pt x="564489" y="143979"/>
                </a:lnTo>
                <a:lnTo>
                  <a:pt x="587197" y="145567"/>
                </a:lnTo>
                <a:lnTo>
                  <a:pt x="611505" y="146939"/>
                </a:lnTo>
                <a:lnTo>
                  <a:pt x="637438" y="148069"/>
                </a:lnTo>
                <a:lnTo>
                  <a:pt x="664984" y="148920"/>
                </a:lnTo>
                <a:lnTo>
                  <a:pt x="665010" y="326694"/>
                </a:lnTo>
                <a:lnTo>
                  <a:pt x="666762" y="335356"/>
                </a:lnTo>
                <a:lnTo>
                  <a:pt x="671614" y="342557"/>
                </a:lnTo>
                <a:lnTo>
                  <a:pt x="678802" y="347433"/>
                </a:lnTo>
                <a:lnTo>
                  <a:pt x="687603" y="349224"/>
                </a:lnTo>
                <a:lnTo>
                  <a:pt x="696417" y="347433"/>
                </a:lnTo>
                <a:lnTo>
                  <a:pt x="703605" y="342557"/>
                </a:lnTo>
                <a:lnTo>
                  <a:pt x="708456" y="335356"/>
                </a:lnTo>
                <a:lnTo>
                  <a:pt x="710209" y="326694"/>
                </a:lnTo>
                <a:lnTo>
                  <a:pt x="710234" y="149745"/>
                </a:lnTo>
                <a:lnTo>
                  <a:pt x="743102" y="149872"/>
                </a:lnTo>
                <a:lnTo>
                  <a:pt x="753046" y="149745"/>
                </a:lnTo>
                <a:lnTo>
                  <a:pt x="819873" y="148958"/>
                </a:lnTo>
                <a:lnTo>
                  <a:pt x="885888" y="146380"/>
                </a:lnTo>
                <a:lnTo>
                  <a:pt x="919175" y="143979"/>
                </a:lnTo>
                <a:lnTo>
                  <a:pt x="941933" y="142341"/>
                </a:lnTo>
                <a:lnTo>
                  <a:pt x="988796" y="137058"/>
                </a:lnTo>
                <a:lnTo>
                  <a:pt x="1027277" y="130759"/>
                </a:lnTo>
                <a:lnTo>
                  <a:pt x="1058138" y="123634"/>
                </a:lnTo>
                <a:lnTo>
                  <a:pt x="1082192" y="115938"/>
                </a:lnTo>
                <a:lnTo>
                  <a:pt x="1082192" y="558126"/>
                </a:lnTo>
                <a:lnTo>
                  <a:pt x="1083970" y="566928"/>
                </a:lnTo>
                <a:lnTo>
                  <a:pt x="1088821" y="574116"/>
                </a:lnTo>
                <a:lnTo>
                  <a:pt x="1096010" y="578967"/>
                </a:lnTo>
                <a:lnTo>
                  <a:pt x="1104811" y="580745"/>
                </a:lnTo>
                <a:lnTo>
                  <a:pt x="1113624" y="578967"/>
                </a:lnTo>
                <a:lnTo>
                  <a:pt x="1120813" y="574116"/>
                </a:lnTo>
                <a:lnTo>
                  <a:pt x="1125664" y="566928"/>
                </a:lnTo>
                <a:lnTo>
                  <a:pt x="1127442" y="558126"/>
                </a:lnTo>
                <a:lnTo>
                  <a:pt x="1127442" y="115938"/>
                </a:lnTo>
                <a:lnTo>
                  <a:pt x="1127442" y="104622"/>
                </a:lnTo>
                <a:lnTo>
                  <a:pt x="1127442" y="74930"/>
                </a:lnTo>
                <a:close/>
              </a:path>
              <a:path w="1447800" h="1447800">
                <a:moveTo>
                  <a:pt x="1447800" y="748284"/>
                </a:moveTo>
                <a:lnTo>
                  <a:pt x="1447749" y="704811"/>
                </a:lnTo>
                <a:lnTo>
                  <a:pt x="1439049" y="684098"/>
                </a:lnTo>
                <a:lnTo>
                  <a:pt x="1414716" y="666737"/>
                </a:lnTo>
                <a:lnTo>
                  <a:pt x="1402549" y="662101"/>
                </a:lnTo>
                <a:lnTo>
                  <a:pt x="1402549" y="748284"/>
                </a:lnTo>
                <a:lnTo>
                  <a:pt x="1402549" y="1353540"/>
                </a:lnTo>
                <a:lnTo>
                  <a:pt x="1365123" y="1368094"/>
                </a:lnTo>
                <a:lnTo>
                  <a:pt x="1290027" y="1382509"/>
                </a:lnTo>
                <a:lnTo>
                  <a:pt x="1239545" y="1388948"/>
                </a:lnTo>
                <a:lnTo>
                  <a:pt x="1181061" y="1394460"/>
                </a:lnTo>
                <a:lnTo>
                  <a:pt x="1115034" y="1398765"/>
                </a:lnTo>
                <a:lnTo>
                  <a:pt x="1041933" y="1401559"/>
                </a:lnTo>
                <a:lnTo>
                  <a:pt x="962253" y="1402549"/>
                </a:lnTo>
                <a:lnTo>
                  <a:pt x="882535" y="1401559"/>
                </a:lnTo>
                <a:lnTo>
                  <a:pt x="809421" y="1398765"/>
                </a:lnTo>
                <a:lnTo>
                  <a:pt x="743394" y="1394460"/>
                </a:lnTo>
                <a:lnTo>
                  <a:pt x="684911" y="1388948"/>
                </a:lnTo>
                <a:lnTo>
                  <a:pt x="634428" y="1382509"/>
                </a:lnTo>
                <a:lnTo>
                  <a:pt x="592429" y="1375460"/>
                </a:lnTo>
                <a:lnTo>
                  <a:pt x="535724" y="1360678"/>
                </a:lnTo>
                <a:lnTo>
                  <a:pt x="521944" y="1353540"/>
                </a:lnTo>
                <a:lnTo>
                  <a:pt x="521944" y="748284"/>
                </a:lnTo>
                <a:lnTo>
                  <a:pt x="559562" y="760564"/>
                </a:lnTo>
                <a:lnTo>
                  <a:pt x="604977" y="770483"/>
                </a:lnTo>
                <a:lnTo>
                  <a:pt x="655942" y="778281"/>
                </a:lnTo>
                <a:lnTo>
                  <a:pt x="710209" y="784199"/>
                </a:lnTo>
                <a:lnTo>
                  <a:pt x="765517" y="788504"/>
                </a:lnTo>
                <a:lnTo>
                  <a:pt x="819619" y="791425"/>
                </a:lnTo>
                <a:lnTo>
                  <a:pt x="870254" y="793229"/>
                </a:lnTo>
                <a:lnTo>
                  <a:pt x="915174" y="794169"/>
                </a:lnTo>
                <a:lnTo>
                  <a:pt x="952119" y="794473"/>
                </a:lnTo>
                <a:lnTo>
                  <a:pt x="952119" y="1343406"/>
                </a:lnTo>
                <a:lnTo>
                  <a:pt x="953897" y="1352156"/>
                </a:lnTo>
                <a:lnTo>
                  <a:pt x="958748" y="1359357"/>
                </a:lnTo>
                <a:lnTo>
                  <a:pt x="965936" y="1364234"/>
                </a:lnTo>
                <a:lnTo>
                  <a:pt x="974737" y="1366024"/>
                </a:lnTo>
                <a:lnTo>
                  <a:pt x="983538" y="1364234"/>
                </a:lnTo>
                <a:lnTo>
                  <a:pt x="990739" y="1359357"/>
                </a:lnTo>
                <a:lnTo>
                  <a:pt x="995578" y="1352156"/>
                </a:lnTo>
                <a:lnTo>
                  <a:pt x="997356" y="1343406"/>
                </a:lnTo>
                <a:lnTo>
                  <a:pt x="997356" y="1260817"/>
                </a:lnTo>
                <a:lnTo>
                  <a:pt x="1087615" y="1260817"/>
                </a:lnTo>
                <a:lnTo>
                  <a:pt x="1096416" y="1259039"/>
                </a:lnTo>
                <a:lnTo>
                  <a:pt x="1103604" y="1254188"/>
                </a:lnTo>
                <a:lnTo>
                  <a:pt x="1108456" y="1247000"/>
                </a:lnTo>
                <a:lnTo>
                  <a:pt x="1110234" y="1238199"/>
                </a:lnTo>
                <a:lnTo>
                  <a:pt x="1108456" y="1229385"/>
                </a:lnTo>
                <a:lnTo>
                  <a:pt x="1103604" y="1222197"/>
                </a:lnTo>
                <a:lnTo>
                  <a:pt x="1096416" y="1217345"/>
                </a:lnTo>
                <a:lnTo>
                  <a:pt x="1087615" y="1215567"/>
                </a:lnTo>
                <a:lnTo>
                  <a:pt x="997356" y="1215567"/>
                </a:lnTo>
                <a:lnTo>
                  <a:pt x="997356" y="1096568"/>
                </a:lnTo>
                <a:lnTo>
                  <a:pt x="1087615" y="1096568"/>
                </a:lnTo>
                <a:lnTo>
                  <a:pt x="1096416" y="1094790"/>
                </a:lnTo>
                <a:lnTo>
                  <a:pt x="1103604" y="1089939"/>
                </a:lnTo>
                <a:lnTo>
                  <a:pt x="1108456" y="1082751"/>
                </a:lnTo>
                <a:lnTo>
                  <a:pt x="1110234" y="1073950"/>
                </a:lnTo>
                <a:lnTo>
                  <a:pt x="1108456" y="1065149"/>
                </a:lnTo>
                <a:lnTo>
                  <a:pt x="1103604" y="1057960"/>
                </a:lnTo>
                <a:lnTo>
                  <a:pt x="1096416" y="1053109"/>
                </a:lnTo>
                <a:lnTo>
                  <a:pt x="1087615" y="1051331"/>
                </a:lnTo>
                <a:lnTo>
                  <a:pt x="997356" y="1051331"/>
                </a:lnTo>
                <a:lnTo>
                  <a:pt x="997356" y="932332"/>
                </a:lnTo>
                <a:lnTo>
                  <a:pt x="1087615" y="932332"/>
                </a:lnTo>
                <a:lnTo>
                  <a:pt x="1096416" y="930567"/>
                </a:lnTo>
                <a:lnTo>
                  <a:pt x="1103604" y="925741"/>
                </a:lnTo>
                <a:lnTo>
                  <a:pt x="1108456" y="918552"/>
                </a:lnTo>
                <a:lnTo>
                  <a:pt x="1110234" y="909701"/>
                </a:lnTo>
                <a:lnTo>
                  <a:pt x="1108456" y="900899"/>
                </a:lnTo>
                <a:lnTo>
                  <a:pt x="1103604" y="893711"/>
                </a:lnTo>
                <a:lnTo>
                  <a:pt x="1096416" y="888860"/>
                </a:lnTo>
                <a:lnTo>
                  <a:pt x="1087615" y="887082"/>
                </a:lnTo>
                <a:lnTo>
                  <a:pt x="997356" y="887082"/>
                </a:lnTo>
                <a:lnTo>
                  <a:pt x="997356" y="794359"/>
                </a:lnTo>
                <a:lnTo>
                  <a:pt x="1062202" y="792988"/>
                </a:lnTo>
                <a:lnTo>
                  <a:pt x="1099375" y="791654"/>
                </a:lnTo>
                <a:lnTo>
                  <a:pt x="1138631" y="789762"/>
                </a:lnTo>
                <a:lnTo>
                  <a:pt x="1138631" y="1343406"/>
                </a:lnTo>
                <a:lnTo>
                  <a:pt x="1140409" y="1352156"/>
                </a:lnTo>
                <a:lnTo>
                  <a:pt x="1145260" y="1359357"/>
                </a:lnTo>
                <a:lnTo>
                  <a:pt x="1152448" y="1364234"/>
                </a:lnTo>
                <a:lnTo>
                  <a:pt x="1161249" y="1366024"/>
                </a:lnTo>
                <a:lnTo>
                  <a:pt x="1170051" y="1364234"/>
                </a:lnTo>
                <a:lnTo>
                  <a:pt x="1177251" y="1359357"/>
                </a:lnTo>
                <a:lnTo>
                  <a:pt x="1182090" y="1352156"/>
                </a:lnTo>
                <a:lnTo>
                  <a:pt x="1183881" y="1343406"/>
                </a:lnTo>
                <a:lnTo>
                  <a:pt x="1183881" y="789762"/>
                </a:lnTo>
                <a:lnTo>
                  <a:pt x="1183881" y="786701"/>
                </a:lnTo>
                <a:lnTo>
                  <a:pt x="1246555" y="780910"/>
                </a:lnTo>
                <a:lnTo>
                  <a:pt x="1306068" y="772845"/>
                </a:lnTo>
                <a:lnTo>
                  <a:pt x="1359154" y="762088"/>
                </a:lnTo>
                <a:lnTo>
                  <a:pt x="1399590" y="749236"/>
                </a:lnTo>
                <a:lnTo>
                  <a:pt x="1402549" y="748284"/>
                </a:lnTo>
                <a:lnTo>
                  <a:pt x="1402549" y="662101"/>
                </a:lnTo>
                <a:lnTo>
                  <a:pt x="1398409" y="660514"/>
                </a:lnTo>
                <a:lnTo>
                  <a:pt x="1394421" y="658990"/>
                </a:lnTo>
                <a:lnTo>
                  <a:pt x="1394421" y="704811"/>
                </a:lnTo>
                <a:lnTo>
                  <a:pt x="1375956" y="711606"/>
                </a:lnTo>
                <a:lnTo>
                  <a:pt x="1314640" y="725233"/>
                </a:lnTo>
                <a:lnTo>
                  <a:pt x="1272527" y="731583"/>
                </a:lnTo>
                <a:lnTo>
                  <a:pt x="1223264" y="737298"/>
                </a:lnTo>
                <a:lnTo>
                  <a:pt x="1167244" y="742162"/>
                </a:lnTo>
                <a:lnTo>
                  <a:pt x="1104823" y="745934"/>
                </a:lnTo>
                <a:lnTo>
                  <a:pt x="1036370" y="748372"/>
                </a:lnTo>
                <a:lnTo>
                  <a:pt x="962253" y="749236"/>
                </a:lnTo>
                <a:lnTo>
                  <a:pt x="888098" y="748372"/>
                </a:lnTo>
                <a:lnTo>
                  <a:pt x="885888" y="748284"/>
                </a:lnTo>
                <a:lnTo>
                  <a:pt x="819619" y="745934"/>
                </a:lnTo>
                <a:lnTo>
                  <a:pt x="757174" y="742162"/>
                </a:lnTo>
                <a:lnTo>
                  <a:pt x="701141" y="737298"/>
                </a:lnTo>
                <a:lnTo>
                  <a:pt x="651891" y="731583"/>
                </a:lnTo>
                <a:lnTo>
                  <a:pt x="609790" y="725233"/>
                </a:lnTo>
                <a:lnTo>
                  <a:pt x="548513" y="711606"/>
                </a:lnTo>
                <a:lnTo>
                  <a:pt x="530085" y="704811"/>
                </a:lnTo>
                <a:lnTo>
                  <a:pt x="548576" y="698042"/>
                </a:lnTo>
                <a:lnTo>
                  <a:pt x="609942" y="684479"/>
                </a:lnTo>
                <a:lnTo>
                  <a:pt x="652068" y="678141"/>
                </a:lnTo>
                <a:lnTo>
                  <a:pt x="701319" y="672426"/>
                </a:lnTo>
                <a:lnTo>
                  <a:pt x="757339" y="667575"/>
                </a:lnTo>
                <a:lnTo>
                  <a:pt x="819746" y="663803"/>
                </a:lnTo>
                <a:lnTo>
                  <a:pt x="888174" y="661377"/>
                </a:lnTo>
                <a:lnTo>
                  <a:pt x="962253" y="660514"/>
                </a:lnTo>
                <a:lnTo>
                  <a:pt x="1036332" y="661377"/>
                </a:lnTo>
                <a:lnTo>
                  <a:pt x="1104760" y="663803"/>
                </a:lnTo>
                <a:lnTo>
                  <a:pt x="1167168" y="667575"/>
                </a:lnTo>
                <a:lnTo>
                  <a:pt x="1223187" y="672426"/>
                </a:lnTo>
                <a:lnTo>
                  <a:pt x="1272438" y="678141"/>
                </a:lnTo>
                <a:lnTo>
                  <a:pt x="1314551" y="684479"/>
                </a:lnTo>
                <a:lnTo>
                  <a:pt x="1375918" y="698042"/>
                </a:lnTo>
                <a:lnTo>
                  <a:pt x="1394421" y="704811"/>
                </a:lnTo>
                <a:lnTo>
                  <a:pt x="1394421" y="658990"/>
                </a:lnTo>
                <a:lnTo>
                  <a:pt x="1330604" y="641235"/>
                </a:lnTo>
                <a:lnTo>
                  <a:pt x="1276515" y="632447"/>
                </a:lnTo>
                <a:lnTo>
                  <a:pt x="1218184" y="625881"/>
                </a:lnTo>
                <a:lnTo>
                  <a:pt x="1158455" y="621220"/>
                </a:lnTo>
                <a:lnTo>
                  <a:pt x="1100150" y="618134"/>
                </a:lnTo>
                <a:lnTo>
                  <a:pt x="1046124" y="616331"/>
                </a:lnTo>
                <a:lnTo>
                  <a:pt x="999210" y="615480"/>
                </a:lnTo>
                <a:lnTo>
                  <a:pt x="962253" y="615264"/>
                </a:lnTo>
                <a:lnTo>
                  <a:pt x="925258" y="615480"/>
                </a:lnTo>
                <a:lnTo>
                  <a:pt x="878332" y="616331"/>
                </a:lnTo>
                <a:lnTo>
                  <a:pt x="824293" y="618134"/>
                </a:lnTo>
                <a:lnTo>
                  <a:pt x="766000" y="621220"/>
                </a:lnTo>
                <a:lnTo>
                  <a:pt x="706272" y="625881"/>
                </a:lnTo>
                <a:lnTo>
                  <a:pt x="647941" y="632447"/>
                </a:lnTo>
                <a:lnTo>
                  <a:pt x="593864" y="641235"/>
                </a:lnTo>
                <a:lnTo>
                  <a:pt x="546862" y="652564"/>
                </a:lnTo>
                <a:lnTo>
                  <a:pt x="509778" y="666737"/>
                </a:lnTo>
                <a:lnTo>
                  <a:pt x="476758" y="704811"/>
                </a:lnTo>
                <a:lnTo>
                  <a:pt x="476707" y="1358252"/>
                </a:lnTo>
                <a:lnTo>
                  <a:pt x="485444" y="1379067"/>
                </a:lnTo>
                <a:lnTo>
                  <a:pt x="546862" y="1410550"/>
                </a:lnTo>
                <a:lnTo>
                  <a:pt x="593864" y="1421866"/>
                </a:lnTo>
                <a:lnTo>
                  <a:pt x="647941" y="1430642"/>
                </a:lnTo>
                <a:lnTo>
                  <a:pt x="706272" y="1437195"/>
                </a:lnTo>
                <a:lnTo>
                  <a:pt x="766000" y="1441856"/>
                </a:lnTo>
                <a:lnTo>
                  <a:pt x="824293" y="1444929"/>
                </a:lnTo>
                <a:lnTo>
                  <a:pt x="878332" y="1446733"/>
                </a:lnTo>
                <a:lnTo>
                  <a:pt x="925258" y="1447584"/>
                </a:lnTo>
                <a:lnTo>
                  <a:pt x="962253" y="1447800"/>
                </a:lnTo>
                <a:lnTo>
                  <a:pt x="999210" y="1447584"/>
                </a:lnTo>
                <a:lnTo>
                  <a:pt x="1046124" y="1446733"/>
                </a:lnTo>
                <a:lnTo>
                  <a:pt x="1100150" y="1444929"/>
                </a:lnTo>
                <a:lnTo>
                  <a:pt x="1158455" y="1441856"/>
                </a:lnTo>
                <a:lnTo>
                  <a:pt x="1218184" y="1437195"/>
                </a:lnTo>
                <a:lnTo>
                  <a:pt x="1276515" y="1430642"/>
                </a:lnTo>
                <a:lnTo>
                  <a:pt x="1330604" y="1421866"/>
                </a:lnTo>
                <a:lnTo>
                  <a:pt x="1377619" y="1410550"/>
                </a:lnTo>
                <a:lnTo>
                  <a:pt x="1398562" y="1402549"/>
                </a:lnTo>
                <a:lnTo>
                  <a:pt x="1414716" y="1396390"/>
                </a:lnTo>
                <a:lnTo>
                  <a:pt x="1439049" y="1379067"/>
                </a:lnTo>
                <a:lnTo>
                  <a:pt x="1447800" y="1358252"/>
                </a:lnTo>
                <a:lnTo>
                  <a:pt x="1447800" y="748284"/>
                </a:lnTo>
                <a:close/>
              </a:path>
            </a:pathLst>
          </a:custGeom>
          <a:solidFill>
            <a:srgbClr val="000000"/>
          </a:solidFill>
        </p:spPr>
        <p:txBody>
          <a:bodyPr wrap="square" lIns="0" tIns="0" rIns="0" bIns="0" rtlCol="0"/>
          <a:lstStyle/>
          <a:p>
            <a:endParaRPr/>
          </a:p>
        </p:txBody>
      </p:sp>
      <p:grpSp>
        <p:nvGrpSpPr>
          <p:cNvPr id="41" name="object 41"/>
          <p:cNvGrpSpPr/>
          <p:nvPr/>
        </p:nvGrpSpPr>
        <p:grpSpPr>
          <a:xfrm>
            <a:off x="9144000" y="4372755"/>
            <a:ext cx="1504950" cy="1498600"/>
            <a:chOff x="9144000" y="4372755"/>
            <a:chExt cx="1504950" cy="1498600"/>
          </a:xfrm>
        </p:grpSpPr>
        <p:sp>
          <p:nvSpPr>
            <p:cNvPr id="42" name="object 42"/>
            <p:cNvSpPr/>
            <p:nvPr/>
          </p:nvSpPr>
          <p:spPr>
            <a:xfrm>
              <a:off x="9144000" y="4372755"/>
              <a:ext cx="1504950" cy="1498600"/>
            </a:xfrm>
            <a:custGeom>
              <a:avLst/>
              <a:gdLst/>
              <a:ahLst/>
              <a:cxnLst/>
              <a:rect l="l" t="t" r="r" b="b"/>
              <a:pathLst>
                <a:path w="1504950" h="1498600">
                  <a:moveTo>
                    <a:pt x="1184718" y="12699"/>
                  </a:moveTo>
                  <a:lnTo>
                    <a:pt x="554021" y="12699"/>
                  </a:lnTo>
                  <a:lnTo>
                    <a:pt x="559069" y="0"/>
                  </a:lnTo>
                  <a:lnTo>
                    <a:pt x="1179670" y="0"/>
                  </a:lnTo>
                  <a:lnTo>
                    <a:pt x="1184718" y="12699"/>
                  </a:lnTo>
                  <a:close/>
                </a:path>
                <a:path w="1504950" h="1498600">
                  <a:moveTo>
                    <a:pt x="599160" y="1003299"/>
                  </a:moveTo>
                  <a:lnTo>
                    <a:pt x="552167" y="1003299"/>
                  </a:lnTo>
                  <a:lnTo>
                    <a:pt x="552167" y="12699"/>
                  </a:lnTo>
                  <a:lnTo>
                    <a:pt x="1186572" y="12699"/>
                  </a:lnTo>
                  <a:lnTo>
                    <a:pt x="1186572" y="38099"/>
                  </a:lnTo>
                  <a:lnTo>
                    <a:pt x="599160" y="38099"/>
                  </a:lnTo>
                  <a:lnTo>
                    <a:pt x="599160" y="1003299"/>
                  </a:lnTo>
                  <a:close/>
                </a:path>
                <a:path w="1504950" h="1498600">
                  <a:moveTo>
                    <a:pt x="693146" y="1003299"/>
                  </a:moveTo>
                  <a:lnTo>
                    <a:pt x="646153" y="1003299"/>
                  </a:lnTo>
                  <a:lnTo>
                    <a:pt x="646153" y="38099"/>
                  </a:lnTo>
                  <a:lnTo>
                    <a:pt x="733090" y="38099"/>
                  </a:lnTo>
                  <a:lnTo>
                    <a:pt x="761286" y="63499"/>
                  </a:lnTo>
                  <a:lnTo>
                    <a:pt x="693146" y="63499"/>
                  </a:lnTo>
                  <a:lnTo>
                    <a:pt x="693146" y="152399"/>
                  </a:lnTo>
                  <a:lnTo>
                    <a:pt x="1186572" y="152399"/>
                  </a:lnTo>
                  <a:lnTo>
                    <a:pt x="1186572" y="190499"/>
                  </a:lnTo>
                  <a:lnTo>
                    <a:pt x="1181873" y="190499"/>
                  </a:lnTo>
                  <a:lnTo>
                    <a:pt x="1180698" y="203199"/>
                  </a:lnTo>
                  <a:lnTo>
                    <a:pt x="693146" y="203199"/>
                  </a:lnTo>
                  <a:lnTo>
                    <a:pt x="693146" y="1003299"/>
                  </a:lnTo>
                  <a:close/>
                </a:path>
                <a:path w="1504950" h="1498600">
                  <a:moveTo>
                    <a:pt x="915188" y="152399"/>
                  </a:moveTo>
                  <a:lnTo>
                    <a:pt x="859971" y="152399"/>
                  </a:lnTo>
                  <a:lnTo>
                    <a:pt x="958656" y="38099"/>
                  </a:lnTo>
                  <a:lnTo>
                    <a:pt x="1064390" y="38099"/>
                  </a:lnTo>
                  <a:lnTo>
                    <a:pt x="1075132" y="50799"/>
                  </a:lnTo>
                  <a:lnTo>
                    <a:pt x="1011523" y="50799"/>
                  </a:lnTo>
                  <a:lnTo>
                    <a:pt x="915188" y="152399"/>
                  </a:lnTo>
                  <a:close/>
                </a:path>
                <a:path w="1504950" h="1498600">
                  <a:moveTo>
                    <a:pt x="1186572" y="126999"/>
                  </a:moveTo>
                  <a:lnTo>
                    <a:pt x="1139579" y="126999"/>
                  </a:lnTo>
                  <a:lnTo>
                    <a:pt x="1139579" y="38099"/>
                  </a:lnTo>
                  <a:lnTo>
                    <a:pt x="1186572" y="38099"/>
                  </a:lnTo>
                  <a:lnTo>
                    <a:pt x="1186572" y="126999"/>
                  </a:lnTo>
                  <a:close/>
                </a:path>
                <a:path w="1504950" h="1498600">
                  <a:moveTo>
                    <a:pt x="1186572" y="152399"/>
                  </a:moveTo>
                  <a:lnTo>
                    <a:pt x="1109034" y="152399"/>
                  </a:lnTo>
                  <a:lnTo>
                    <a:pt x="1011523" y="50799"/>
                  </a:lnTo>
                  <a:lnTo>
                    <a:pt x="1075132" y="50799"/>
                  </a:lnTo>
                  <a:lnTo>
                    <a:pt x="1139579" y="126999"/>
                  </a:lnTo>
                  <a:lnTo>
                    <a:pt x="1186572" y="126999"/>
                  </a:lnTo>
                  <a:lnTo>
                    <a:pt x="1186572" y="152399"/>
                  </a:lnTo>
                  <a:close/>
                </a:path>
                <a:path w="1504950" h="1498600">
                  <a:moveTo>
                    <a:pt x="859971" y="152399"/>
                  </a:moveTo>
                  <a:lnTo>
                    <a:pt x="798880" y="152399"/>
                  </a:lnTo>
                  <a:lnTo>
                    <a:pt x="693146" y="63499"/>
                  </a:lnTo>
                  <a:lnTo>
                    <a:pt x="761286" y="63499"/>
                  </a:lnTo>
                  <a:lnTo>
                    <a:pt x="859971" y="152399"/>
                  </a:lnTo>
                  <a:close/>
                </a:path>
                <a:path w="1504950" h="1498600">
                  <a:moveTo>
                    <a:pt x="1092586" y="444499"/>
                  </a:moveTo>
                  <a:lnTo>
                    <a:pt x="1056093" y="431799"/>
                  </a:lnTo>
                  <a:lnTo>
                    <a:pt x="1026209" y="406399"/>
                  </a:lnTo>
                  <a:lnTo>
                    <a:pt x="1006016" y="380999"/>
                  </a:lnTo>
                  <a:lnTo>
                    <a:pt x="998600" y="342899"/>
                  </a:lnTo>
                  <a:lnTo>
                    <a:pt x="1003997" y="317499"/>
                  </a:lnTo>
                  <a:lnTo>
                    <a:pt x="1018866" y="292099"/>
                  </a:lnTo>
                  <a:lnTo>
                    <a:pt x="1041224" y="266699"/>
                  </a:lnTo>
                  <a:lnTo>
                    <a:pt x="1069090" y="253999"/>
                  </a:lnTo>
                  <a:lnTo>
                    <a:pt x="1069090" y="203199"/>
                  </a:lnTo>
                  <a:lnTo>
                    <a:pt x="1116083" y="203199"/>
                  </a:lnTo>
                  <a:lnTo>
                    <a:pt x="1116083" y="279399"/>
                  </a:lnTo>
                  <a:lnTo>
                    <a:pt x="1114229" y="279399"/>
                  </a:lnTo>
                  <a:lnTo>
                    <a:pt x="1109181" y="292099"/>
                  </a:lnTo>
                  <a:lnTo>
                    <a:pt x="1101709" y="292099"/>
                  </a:lnTo>
                  <a:lnTo>
                    <a:pt x="1074340" y="304799"/>
                  </a:lnTo>
                  <a:lnTo>
                    <a:pt x="1059397" y="317499"/>
                  </a:lnTo>
                  <a:lnTo>
                    <a:pt x="1049301" y="330199"/>
                  </a:lnTo>
                  <a:lnTo>
                    <a:pt x="1045593" y="342899"/>
                  </a:lnTo>
                  <a:lnTo>
                    <a:pt x="1049301" y="368299"/>
                  </a:lnTo>
                  <a:lnTo>
                    <a:pt x="1059397" y="380999"/>
                  </a:lnTo>
                  <a:lnTo>
                    <a:pt x="1074340" y="393699"/>
                  </a:lnTo>
                  <a:lnTo>
                    <a:pt x="1169060" y="393699"/>
                  </a:lnTo>
                  <a:lnTo>
                    <a:pt x="1158964" y="406399"/>
                  </a:lnTo>
                  <a:lnTo>
                    <a:pt x="1129079" y="431799"/>
                  </a:lnTo>
                  <a:lnTo>
                    <a:pt x="1092586" y="444499"/>
                  </a:lnTo>
                  <a:close/>
                </a:path>
                <a:path w="1504950" h="1498600">
                  <a:moveTo>
                    <a:pt x="1172199" y="330199"/>
                  </a:moveTo>
                  <a:lnTo>
                    <a:pt x="1153952" y="330199"/>
                  </a:lnTo>
                  <a:lnTo>
                    <a:pt x="1163076" y="317499"/>
                  </a:lnTo>
                  <a:lnTo>
                    <a:pt x="1172199" y="330199"/>
                  </a:lnTo>
                  <a:close/>
                </a:path>
                <a:path w="1504950" h="1498600">
                  <a:moveTo>
                    <a:pt x="1169060" y="393699"/>
                  </a:moveTo>
                  <a:lnTo>
                    <a:pt x="1110833" y="393699"/>
                  </a:lnTo>
                  <a:lnTo>
                    <a:pt x="1125775" y="380999"/>
                  </a:lnTo>
                  <a:lnTo>
                    <a:pt x="1135871" y="368299"/>
                  </a:lnTo>
                  <a:lnTo>
                    <a:pt x="1141433" y="342899"/>
                  </a:lnTo>
                  <a:lnTo>
                    <a:pt x="1146481" y="330199"/>
                  </a:lnTo>
                  <a:lnTo>
                    <a:pt x="1179670" y="330199"/>
                  </a:lnTo>
                  <a:lnTo>
                    <a:pt x="1184718" y="342899"/>
                  </a:lnTo>
                  <a:lnTo>
                    <a:pt x="1186572" y="342899"/>
                  </a:lnTo>
                  <a:lnTo>
                    <a:pt x="1179156" y="380999"/>
                  </a:lnTo>
                  <a:lnTo>
                    <a:pt x="1169060" y="393699"/>
                  </a:lnTo>
                  <a:close/>
                </a:path>
                <a:path w="1504950" h="1498600">
                  <a:moveTo>
                    <a:pt x="1097432" y="507999"/>
                  </a:moveTo>
                  <a:lnTo>
                    <a:pt x="970258" y="507999"/>
                  </a:lnTo>
                  <a:lnTo>
                    <a:pt x="977729" y="495299"/>
                  </a:lnTo>
                  <a:lnTo>
                    <a:pt x="1089961" y="495299"/>
                  </a:lnTo>
                  <a:lnTo>
                    <a:pt x="1097432" y="507999"/>
                  </a:lnTo>
                  <a:close/>
                </a:path>
                <a:path w="1504950" h="1498600">
                  <a:moveTo>
                    <a:pt x="1285404" y="507999"/>
                  </a:moveTo>
                  <a:lnTo>
                    <a:pt x="1158229" y="507999"/>
                  </a:lnTo>
                  <a:lnTo>
                    <a:pt x="1165701" y="495299"/>
                  </a:lnTo>
                  <a:lnTo>
                    <a:pt x="1277933" y="495299"/>
                  </a:lnTo>
                  <a:lnTo>
                    <a:pt x="1285404" y="507999"/>
                  </a:lnTo>
                  <a:close/>
                </a:path>
                <a:path w="1504950" h="1498600">
                  <a:moveTo>
                    <a:pt x="1010348" y="596899"/>
                  </a:moveTo>
                  <a:lnTo>
                    <a:pt x="963355" y="596899"/>
                  </a:lnTo>
                  <a:lnTo>
                    <a:pt x="963355" y="520699"/>
                  </a:lnTo>
                  <a:lnTo>
                    <a:pt x="965210" y="507999"/>
                  </a:lnTo>
                  <a:lnTo>
                    <a:pt x="1102480" y="507999"/>
                  </a:lnTo>
                  <a:lnTo>
                    <a:pt x="1104334" y="520699"/>
                  </a:lnTo>
                  <a:lnTo>
                    <a:pt x="1104334" y="546099"/>
                  </a:lnTo>
                  <a:lnTo>
                    <a:pt x="1010348" y="546099"/>
                  </a:lnTo>
                  <a:lnTo>
                    <a:pt x="1010348" y="596899"/>
                  </a:lnTo>
                  <a:close/>
                </a:path>
                <a:path w="1504950" h="1498600">
                  <a:moveTo>
                    <a:pt x="1198320" y="596899"/>
                  </a:moveTo>
                  <a:lnTo>
                    <a:pt x="1151327" y="596899"/>
                  </a:lnTo>
                  <a:lnTo>
                    <a:pt x="1151327" y="520699"/>
                  </a:lnTo>
                  <a:lnTo>
                    <a:pt x="1153181" y="507999"/>
                  </a:lnTo>
                  <a:lnTo>
                    <a:pt x="1290452" y="507999"/>
                  </a:lnTo>
                  <a:lnTo>
                    <a:pt x="1292306" y="520699"/>
                  </a:lnTo>
                  <a:lnTo>
                    <a:pt x="1292306" y="546099"/>
                  </a:lnTo>
                  <a:lnTo>
                    <a:pt x="1198320" y="546099"/>
                  </a:lnTo>
                  <a:lnTo>
                    <a:pt x="1198320" y="596899"/>
                  </a:lnTo>
                  <a:close/>
                </a:path>
                <a:path w="1504950" h="1498600">
                  <a:moveTo>
                    <a:pt x="286803" y="558799"/>
                  </a:moveTo>
                  <a:lnTo>
                    <a:pt x="89139" y="558799"/>
                  </a:lnTo>
                  <a:lnTo>
                    <a:pt x="96610" y="546099"/>
                  </a:lnTo>
                  <a:lnTo>
                    <a:pt x="279332" y="546099"/>
                  </a:lnTo>
                  <a:lnTo>
                    <a:pt x="286803" y="558799"/>
                  </a:lnTo>
                  <a:close/>
                </a:path>
                <a:path w="1504950" h="1498600">
                  <a:moveTo>
                    <a:pt x="1104334" y="596899"/>
                  </a:moveTo>
                  <a:lnTo>
                    <a:pt x="1057341" y="596899"/>
                  </a:lnTo>
                  <a:lnTo>
                    <a:pt x="1057341" y="546099"/>
                  </a:lnTo>
                  <a:lnTo>
                    <a:pt x="1104334" y="546099"/>
                  </a:lnTo>
                  <a:lnTo>
                    <a:pt x="1104334" y="596899"/>
                  </a:lnTo>
                  <a:close/>
                </a:path>
                <a:path w="1504950" h="1498600">
                  <a:moveTo>
                    <a:pt x="1292306" y="596899"/>
                  </a:moveTo>
                  <a:lnTo>
                    <a:pt x="1245313" y="596899"/>
                  </a:lnTo>
                  <a:lnTo>
                    <a:pt x="1245313" y="546099"/>
                  </a:lnTo>
                  <a:lnTo>
                    <a:pt x="1292306" y="546099"/>
                  </a:lnTo>
                  <a:lnTo>
                    <a:pt x="1292306" y="596899"/>
                  </a:lnTo>
                  <a:close/>
                </a:path>
                <a:path w="1504950" h="1498600">
                  <a:moveTo>
                    <a:pt x="129230" y="711199"/>
                  </a:moveTo>
                  <a:lnTo>
                    <a:pt x="82237" y="711199"/>
                  </a:lnTo>
                  <a:lnTo>
                    <a:pt x="82237" y="571499"/>
                  </a:lnTo>
                  <a:lnTo>
                    <a:pt x="84091" y="558799"/>
                  </a:lnTo>
                  <a:lnTo>
                    <a:pt x="291852" y="558799"/>
                  </a:lnTo>
                  <a:lnTo>
                    <a:pt x="293706" y="571499"/>
                  </a:lnTo>
                  <a:lnTo>
                    <a:pt x="293706" y="596899"/>
                  </a:lnTo>
                  <a:lnTo>
                    <a:pt x="129230" y="596899"/>
                  </a:lnTo>
                  <a:lnTo>
                    <a:pt x="129230" y="711199"/>
                  </a:lnTo>
                  <a:close/>
                </a:path>
                <a:path w="1504950" h="1498600">
                  <a:moveTo>
                    <a:pt x="293706" y="711199"/>
                  </a:moveTo>
                  <a:lnTo>
                    <a:pt x="246713" y="711199"/>
                  </a:lnTo>
                  <a:lnTo>
                    <a:pt x="246713" y="596899"/>
                  </a:lnTo>
                  <a:lnTo>
                    <a:pt x="293706" y="596899"/>
                  </a:lnTo>
                  <a:lnTo>
                    <a:pt x="293706" y="711199"/>
                  </a:lnTo>
                  <a:close/>
                </a:path>
                <a:path w="1504950" h="1498600">
                  <a:moveTo>
                    <a:pt x="975104" y="685799"/>
                  </a:moveTo>
                  <a:lnTo>
                    <a:pt x="928111" y="685799"/>
                  </a:lnTo>
                  <a:lnTo>
                    <a:pt x="928111" y="622299"/>
                  </a:lnTo>
                  <a:lnTo>
                    <a:pt x="929965" y="609599"/>
                  </a:lnTo>
                  <a:lnTo>
                    <a:pt x="935013" y="596899"/>
                  </a:lnTo>
                  <a:lnTo>
                    <a:pt x="1320649" y="596899"/>
                  </a:lnTo>
                  <a:lnTo>
                    <a:pt x="1325697" y="609599"/>
                  </a:lnTo>
                  <a:lnTo>
                    <a:pt x="1327551" y="622299"/>
                  </a:lnTo>
                  <a:lnTo>
                    <a:pt x="1327551" y="634999"/>
                  </a:lnTo>
                  <a:lnTo>
                    <a:pt x="975104" y="634999"/>
                  </a:lnTo>
                  <a:lnTo>
                    <a:pt x="975104" y="685799"/>
                  </a:lnTo>
                  <a:close/>
                </a:path>
                <a:path w="1504950" h="1498600">
                  <a:moveTo>
                    <a:pt x="1327551" y="685799"/>
                  </a:moveTo>
                  <a:lnTo>
                    <a:pt x="1280558" y="685799"/>
                  </a:lnTo>
                  <a:lnTo>
                    <a:pt x="1280558" y="634999"/>
                  </a:lnTo>
                  <a:lnTo>
                    <a:pt x="1327551" y="634999"/>
                  </a:lnTo>
                  <a:lnTo>
                    <a:pt x="1327551" y="685799"/>
                  </a:lnTo>
                  <a:close/>
                </a:path>
                <a:path w="1504950" h="1498600">
                  <a:moveTo>
                    <a:pt x="1391138" y="698499"/>
                  </a:moveTo>
                  <a:lnTo>
                    <a:pt x="864523" y="698499"/>
                  </a:lnTo>
                  <a:lnTo>
                    <a:pt x="871995" y="685799"/>
                  </a:lnTo>
                  <a:lnTo>
                    <a:pt x="1383667" y="685799"/>
                  </a:lnTo>
                  <a:lnTo>
                    <a:pt x="1391138" y="698499"/>
                  </a:lnTo>
                  <a:close/>
                </a:path>
                <a:path w="1504950" h="1498600">
                  <a:moveTo>
                    <a:pt x="1022996" y="1346199"/>
                  </a:moveTo>
                  <a:lnTo>
                    <a:pt x="889342" y="1346199"/>
                  </a:lnTo>
                  <a:lnTo>
                    <a:pt x="878575" y="1269999"/>
                  </a:lnTo>
                  <a:lnTo>
                    <a:pt x="861146" y="1193799"/>
                  </a:lnTo>
                  <a:lnTo>
                    <a:pt x="839531" y="1130299"/>
                  </a:lnTo>
                  <a:lnTo>
                    <a:pt x="816209" y="1066799"/>
                  </a:lnTo>
                  <a:lnTo>
                    <a:pt x="793658" y="1015999"/>
                  </a:lnTo>
                  <a:lnTo>
                    <a:pt x="774356" y="977899"/>
                  </a:lnTo>
                  <a:lnTo>
                    <a:pt x="760781" y="952499"/>
                  </a:lnTo>
                  <a:lnTo>
                    <a:pt x="755412" y="952499"/>
                  </a:lnTo>
                  <a:lnTo>
                    <a:pt x="751887" y="939799"/>
                  </a:lnTo>
                  <a:lnTo>
                    <a:pt x="750712" y="939799"/>
                  </a:lnTo>
                  <a:lnTo>
                    <a:pt x="753062" y="927099"/>
                  </a:lnTo>
                  <a:lnTo>
                    <a:pt x="755412" y="927099"/>
                  </a:lnTo>
                  <a:lnTo>
                    <a:pt x="760111" y="914399"/>
                  </a:lnTo>
                  <a:lnTo>
                    <a:pt x="767160" y="914399"/>
                  </a:lnTo>
                  <a:lnTo>
                    <a:pt x="857621" y="876299"/>
                  </a:lnTo>
                  <a:lnTo>
                    <a:pt x="857621" y="711199"/>
                  </a:lnTo>
                  <a:lnTo>
                    <a:pt x="859475" y="698499"/>
                  </a:lnTo>
                  <a:lnTo>
                    <a:pt x="1396186" y="698499"/>
                  </a:lnTo>
                  <a:lnTo>
                    <a:pt x="1398040" y="711199"/>
                  </a:lnTo>
                  <a:lnTo>
                    <a:pt x="1398040" y="736599"/>
                  </a:lnTo>
                  <a:lnTo>
                    <a:pt x="904614" y="736599"/>
                  </a:lnTo>
                  <a:lnTo>
                    <a:pt x="904614" y="863599"/>
                  </a:lnTo>
                  <a:lnTo>
                    <a:pt x="1032318" y="863599"/>
                  </a:lnTo>
                  <a:lnTo>
                    <a:pt x="809453" y="952499"/>
                  </a:lnTo>
                  <a:lnTo>
                    <a:pt x="815878" y="965199"/>
                  </a:lnTo>
                  <a:lnTo>
                    <a:pt x="822964" y="977899"/>
                  </a:lnTo>
                  <a:lnTo>
                    <a:pt x="830931" y="990599"/>
                  </a:lnTo>
                  <a:lnTo>
                    <a:pt x="839999" y="1003299"/>
                  </a:lnTo>
                  <a:lnTo>
                    <a:pt x="992726" y="1003299"/>
                  </a:lnTo>
                  <a:lnTo>
                    <a:pt x="857621" y="1054099"/>
                  </a:lnTo>
                  <a:lnTo>
                    <a:pt x="873644" y="1092199"/>
                  </a:lnTo>
                  <a:lnTo>
                    <a:pt x="889472" y="1130299"/>
                  </a:lnTo>
                  <a:lnTo>
                    <a:pt x="904320" y="1181099"/>
                  </a:lnTo>
                  <a:lnTo>
                    <a:pt x="917407" y="1231899"/>
                  </a:lnTo>
                  <a:lnTo>
                    <a:pt x="927948" y="1282699"/>
                  </a:lnTo>
                  <a:lnTo>
                    <a:pt x="935160" y="1333499"/>
                  </a:lnTo>
                  <a:lnTo>
                    <a:pt x="1007265" y="1333499"/>
                  </a:lnTo>
                  <a:lnTo>
                    <a:pt x="1022996" y="1346199"/>
                  </a:lnTo>
                  <a:close/>
                </a:path>
                <a:path w="1504950" h="1498600">
                  <a:moveTo>
                    <a:pt x="703040" y="1485899"/>
                  </a:moveTo>
                  <a:lnTo>
                    <a:pt x="1854" y="1485899"/>
                  </a:lnTo>
                  <a:lnTo>
                    <a:pt x="0" y="1473199"/>
                  </a:lnTo>
                  <a:lnTo>
                    <a:pt x="0" y="736599"/>
                  </a:lnTo>
                  <a:lnTo>
                    <a:pt x="1854" y="723899"/>
                  </a:lnTo>
                  <a:lnTo>
                    <a:pt x="6902" y="711199"/>
                  </a:lnTo>
                  <a:lnTo>
                    <a:pt x="369041" y="711199"/>
                  </a:lnTo>
                  <a:lnTo>
                    <a:pt x="374089" y="723899"/>
                  </a:lnTo>
                  <a:lnTo>
                    <a:pt x="375943" y="736599"/>
                  </a:lnTo>
                  <a:lnTo>
                    <a:pt x="375943" y="761999"/>
                  </a:lnTo>
                  <a:lnTo>
                    <a:pt x="46992" y="761999"/>
                  </a:lnTo>
                  <a:lnTo>
                    <a:pt x="46992" y="876299"/>
                  </a:lnTo>
                  <a:lnTo>
                    <a:pt x="439531" y="876299"/>
                  </a:lnTo>
                  <a:lnTo>
                    <a:pt x="444579" y="888999"/>
                  </a:lnTo>
                  <a:lnTo>
                    <a:pt x="446433" y="901699"/>
                  </a:lnTo>
                  <a:lnTo>
                    <a:pt x="446433" y="927099"/>
                  </a:lnTo>
                  <a:lnTo>
                    <a:pt x="46992" y="927099"/>
                  </a:lnTo>
                  <a:lnTo>
                    <a:pt x="46992" y="1003299"/>
                  </a:lnTo>
                  <a:lnTo>
                    <a:pt x="693146" y="1003299"/>
                  </a:lnTo>
                  <a:lnTo>
                    <a:pt x="700195" y="1015999"/>
                  </a:lnTo>
                  <a:lnTo>
                    <a:pt x="704894" y="1015999"/>
                  </a:lnTo>
                  <a:lnTo>
                    <a:pt x="704894" y="1054099"/>
                  </a:lnTo>
                  <a:lnTo>
                    <a:pt x="46992" y="1054099"/>
                  </a:lnTo>
                  <a:lnTo>
                    <a:pt x="46992" y="1117599"/>
                  </a:lnTo>
                  <a:lnTo>
                    <a:pt x="704894" y="1117599"/>
                  </a:lnTo>
                  <a:lnTo>
                    <a:pt x="704894" y="1168399"/>
                  </a:lnTo>
                  <a:lnTo>
                    <a:pt x="46992" y="1168399"/>
                  </a:lnTo>
                  <a:lnTo>
                    <a:pt x="46992" y="1447799"/>
                  </a:lnTo>
                  <a:lnTo>
                    <a:pt x="1503775" y="1447799"/>
                  </a:lnTo>
                  <a:lnTo>
                    <a:pt x="1501921" y="1460499"/>
                  </a:lnTo>
                  <a:lnTo>
                    <a:pt x="1496872" y="1473199"/>
                  </a:lnTo>
                  <a:lnTo>
                    <a:pt x="704894" y="1473199"/>
                  </a:lnTo>
                  <a:lnTo>
                    <a:pt x="703040" y="1485899"/>
                  </a:lnTo>
                  <a:close/>
                </a:path>
                <a:path w="1504950" h="1498600">
                  <a:moveTo>
                    <a:pt x="1398040" y="863599"/>
                  </a:moveTo>
                  <a:lnTo>
                    <a:pt x="1351047" y="863599"/>
                  </a:lnTo>
                  <a:lnTo>
                    <a:pt x="1351047" y="736599"/>
                  </a:lnTo>
                  <a:lnTo>
                    <a:pt x="1398040" y="736599"/>
                  </a:lnTo>
                  <a:lnTo>
                    <a:pt x="1398040" y="863599"/>
                  </a:lnTo>
                  <a:close/>
                </a:path>
                <a:path w="1504950" h="1498600">
                  <a:moveTo>
                    <a:pt x="211468" y="876299"/>
                  </a:moveTo>
                  <a:lnTo>
                    <a:pt x="164475" y="876299"/>
                  </a:lnTo>
                  <a:lnTo>
                    <a:pt x="164475" y="761999"/>
                  </a:lnTo>
                  <a:lnTo>
                    <a:pt x="211468" y="761999"/>
                  </a:lnTo>
                  <a:lnTo>
                    <a:pt x="211468" y="876299"/>
                  </a:lnTo>
                  <a:close/>
                </a:path>
                <a:path w="1504950" h="1498600">
                  <a:moveTo>
                    <a:pt x="375943" y="876299"/>
                  </a:moveTo>
                  <a:lnTo>
                    <a:pt x="328950" y="876299"/>
                  </a:lnTo>
                  <a:lnTo>
                    <a:pt x="328950" y="761999"/>
                  </a:lnTo>
                  <a:lnTo>
                    <a:pt x="375943" y="761999"/>
                  </a:lnTo>
                  <a:lnTo>
                    <a:pt x="375943" y="876299"/>
                  </a:lnTo>
                  <a:close/>
                </a:path>
                <a:path w="1504950" h="1498600">
                  <a:moveTo>
                    <a:pt x="1032318" y="863599"/>
                  </a:moveTo>
                  <a:lnTo>
                    <a:pt x="904614" y="863599"/>
                  </a:lnTo>
                  <a:lnTo>
                    <a:pt x="1119607" y="787399"/>
                  </a:lnTo>
                  <a:lnTo>
                    <a:pt x="1124306" y="774699"/>
                  </a:lnTo>
                  <a:lnTo>
                    <a:pt x="1130180" y="774699"/>
                  </a:lnTo>
                  <a:lnTo>
                    <a:pt x="1136055" y="787399"/>
                  </a:lnTo>
                  <a:lnTo>
                    <a:pt x="1243551" y="825499"/>
                  </a:lnTo>
                  <a:lnTo>
                    <a:pt x="1127831" y="825499"/>
                  </a:lnTo>
                  <a:lnTo>
                    <a:pt x="1032318" y="863599"/>
                  </a:lnTo>
                  <a:close/>
                </a:path>
                <a:path w="1504950" h="1498600">
                  <a:moveTo>
                    <a:pt x="1468399" y="1003299"/>
                  </a:moveTo>
                  <a:lnTo>
                    <a:pt x="1418012" y="1003299"/>
                  </a:lnTo>
                  <a:lnTo>
                    <a:pt x="1425887" y="990599"/>
                  </a:lnTo>
                  <a:lnTo>
                    <a:pt x="1433432" y="977899"/>
                  </a:lnTo>
                  <a:lnTo>
                    <a:pt x="1440316" y="965199"/>
                  </a:lnTo>
                  <a:lnTo>
                    <a:pt x="1446208" y="952499"/>
                  </a:lnTo>
                  <a:lnTo>
                    <a:pt x="1127831" y="825499"/>
                  </a:lnTo>
                  <a:lnTo>
                    <a:pt x="1243551" y="825499"/>
                  </a:lnTo>
                  <a:lnTo>
                    <a:pt x="1351047" y="863599"/>
                  </a:lnTo>
                  <a:lnTo>
                    <a:pt x="1398040" y="863599"/>
                  </a:lnTo>
                  <a:lnTo>
                    <a:pt x="1398040" y="876299"/>
                  </a:lnTo>
                  <a:lnTo>
                    <a:pt x="1488502" y="914399"/>
                  </a:lnTo>
                  <a:lnTo>
                    <a:pt x="1495551" y="914399"/>
                  </a:lnTo>
                  <a:lnTo>
                    <a:pt x="1504949" y="939799"/>
                  </a:lnTo>
                  <a:lnTo>
                    <a:pt x="1503775" y="939799"/>
                  </a:lnTo>
                  <a:lnTo>
                    <a:pt x="1500250" y="952499"/>
                  </a:lnTo>
                  <a:lnTo>
                    <a:pt x="1495851" y="952499"/>
                  </a:lnTo>
                  <a:lnTo>
                    <a:pt x="1484634" y="977899"/>
                  </a:lnTo>
                  <a:lnTo>
                    <a:pt x="1468399" y="1003299"/>
                  </a:lnTo>
                  <a:close/>
                </a:path>
                <a:path w="1504950" h="1498600">
                  <a:moveTo>
                    <a:pt x="992726" y="1003299"/>
                  </a:moveTo>
                  <a:lnTo>
                    <a:pt x="839999" y="1003299"/>
                  </a:lnTo>
                  <a:lnTo>
                    <a:pt x="1120782" y="901699"/>
                  </a:lnTo>
                  <a:lnTo>
                    <a:pt x="1137229" y="901699"/>
                  </a:lnTo>
                  <a:lnTo>
                    <a:pt x="1277621" y="952499"/>
                  </a:lnTo>
                  <a:lnTo>
                    <a:pt x="1127831" y="952499"/>
                  </a:lnTo>
                  <a:lnTo>
                    <a:pt x="992726" y="1003299"/>
                  </a:lnTo>
                  <a:close/>
                </a:path>
                <a:path w="1504950" h="1498600">
                  <a:moveTo>
                    <a:pt x="446433" y="1003299"/>
                  </a:moveTo>
                  <a:lnTo>
                    <a:pt x="399440" y="1003299"/>
                  </a:lnTo>
                  <a:lnTo>
                    <a:pt x="399440" y="927099"/>
                  </a:lnTo>
                  <a:lnTo>
                    <a:pt x="446433" y="927099"/>
                  </a:lnTo>
                  <a:lnTo>
                    <a:pt x="446433" y="1003299"/>
                  </a:lnTo>
                  <a:close/>
                </a:path>
                <a:path w="1504950" h="1498600">
                  <a:moveTo>
                    <a:pt x="1366320" y="1358899"/>
                  </a:moveTo>
                  <a:lnTo>
                    <a:pt x="1319327" y="1358899"/>
                  </a:lnTo>
                  <a:lnTo>
                    <a:pt x="1325647" y="1295399"/>
                  </a:lnTo>
                  <a:lnTo>
                    <a:pt x="1335818" y="1244599"/>
                  </a:lnTo>
                  <a:lnTo>
                    <a:pt x="1348991" y="1181099"/>
                  </a:lnTo>
                  <a:lnTo>
                    <a:pt x="1364319" y="1142999"/>
                  </a:lnTo>
                  <a:lnTo>
                    <a:pt x="1380951" y="1092199"/>
                  </a:lnTo>
                  <a:lnTo>
                    <a:pt x="1398040" y="1054099"/>
                  </a:lnTo>
                  <a:lnTo>
                    <a:pt x="1127831" y="952499"/>
                  </a:lnTo>
                  <a:lnTo>
                    <a:pt x="1277621" y="952499"/>
                  </a:lnTo>
                  <a:lnTo>
                    <a:pt x="1418012" y="1003299"/>
                  </a:lnTo>
                  <a:lnTo>
                    <a:pt x="1468399" y="1003299"/>
                  </a:lnTo>
                  <a:lnTo>
                    <a:pt x="1448945" y="1054099"/>
                  </a:lnTo>
                  <a:lnTo>
                    <a:pt x="1428069" y="1104899"/>
                  </a:lnTo>
                  <a:lnTo>
                    <a:pt x="1407570" y="1155699"/>
                  </a:lnTo>
                  <a:lnTo>
                    <a:pt x="1389246" y="1219199"/>
                  </a:lnTo>
                  <a:lnTo>
                    <a:pt x="1374897" y="1282699"/>
                  </a:lnTo>
                  <a:lnTo>
                    <a:pt x="1366320" y="1358899"/>
                  </a:lnTo>
                  <a:close/>
                </a:path>
                <a:path w="1504950" h="1498600">
                  <a:moveTo>
                    <a:pt x="704894" y="1117599"/>
                  </a:moveTo>
                  <a:lnTo>
                    <a:pt x="657901" y="1117599"/>
                  </a:lnTo>
                  <a:lnTo>
                    <a:pt x="657901" y="1054099"/>
                  </a:lnTo>
                  <a:lnTo>
                    <a:pt x="704894" y="1054099"/>
                  </a:lnTo>
                  <a:lnTo>
                    <a:pt x="704894" y="1117599"/>
                  </a:lnTo>
                  <a:close/>
                </a:path>
                <a:path w="1504950" h="1498600">
                  <a:moveTo>
                    <a:pt x="789022" y="1447799"/>
                  </a:moveTo>
                  <a:lnTo>
                    <a:pt x="657901" y="1447799"/>
                  </a:lnTo>
                  <a:lnTo>
                    <a:pt x="657901" y="1168399"/>
                  </a:lnTo>
                  <a:lnTo>
                    <a:pt x="704894" y="1168399"/>
                  </a:lnTo>
                  <a:lnTo>
                    <a:pt x="704894" y="1333499"/>
                  </a:lnTo>
                  <a:lnTo>
                    <a:pt x="748803" y="1333499"/>
                  </a:lnTo>
                  <a:lnTo>
                    <a:pt x="764535" y="1346199"/>
                  </a:lnTo>
                  <a:lnTo>
                    <a:pt x="801083" y="1346199"/>
                  </a:lnTo>
                  <a:lnTo>
                    <a:pt x="815566" y="1358899"/>
                  </a:lnTo>
                  <a:lnTo>
                    <a:pt x="1503775" y="1358899"/>
                  </a:lnTo>
                  <a:lnTo>
                    <a:pt x="1501921" y="1371599"/>
                  </a:lnTo>
                  <a:lnTo>
                    <a:pt x="1496872" y="1371599"/>
                  </a:lnTo>
                  <a:lnTo>
                    <a:pt x="1489401" y="1384299"/>
                  </a:lnTo>
                  <a:lnTo>
                    <a:pt x="704894" y="1384299"/>
                  </a:lnTo>
                  <a:lnTo>
                    <a:pt x="704894" y="1422399"/>
                  </a:lnTo>
                  <a:lnTo>
                    <a:pt x="729327" y="1422399"/>
                  </a:lnTo>
                  <a:lnTo>
                    <a:pt x="748803" y="1435099"/>
                  </a:lnTo>
                  <a:lnTo>
                    <a:pt x="777733" y="1435099"/>
                  </a:lnTo>
                  <a:lnTo>
                    <a:pt x="789022" y="1447799"/>
                  </a:lnTo>
                  <a:close/>
                </a:path>
                <a:path w="1504950" h="1498600">
                  <a:moveTo>
                    <a:pt x="1281457" y="1346199"/>
                  </a:moveTo>
                  <a:lnTo>
                    <a:pt x="1162672" y="1346199"/>
                  </a:lnTo>
                  <a:lnTo>
                    <a:pt x="1178348" y="1333499"/>
                  </a:lnTo>
                  <a:lnTo>
                    <a:pt x="1265726" y="1333499"/>
                  </a:lnTo>
                  <a:lnTo>
                    <a:pt x="1281457" y="1346199"/>
                  </a:lnTo>
                  <a:close/>
                </a:path>
                <a:path w="1504950" h="1498600">
                  <a:moveTo>
                    <a:pt x="1496872" y="1346199"/>
                  </a:moveTo>
                  <a:lnTo>
                    <a:pt x="1421133" y="1346199"/>
                  </a:lnTo>
                  <a:lnTo>
                    <a:pt x="1436810" y="1333499"/>
                  </a:lnTo>
                  <a:lnTo>
                    <a:pt x="1489401" y="1333499"/>
                  </a:lnTo>
                  <a:lnTo>
                    <a:pt x="1496872" y="1346199"/>
                  </a:lnTo>
                  <a:close/>
                </a:path>
                <a:path w="1504950" h="1498600">
                  <a:moveTo>
                    <a:pt x="1059544" y="1358899"/>
                  </a:moveTo>
                  <a:lnTo>
                    <a:pt x="852169" y="1358899"/>
                  </a:lnTo>
                  <a:lnTo>
                    <a:pt x="866579" y="1346199"/>
                  </a:lnTo>
                  <a:lnTo>
                    <a:pt x="1047484" y="1346199"/>
                  </a:lnTo>
                  <a:lnTo>
                    <a:pt x="1059544" y="1358899"/>
                  </a:lnTo>
                  <a:close/>
                </a:path>
                <a:path w="1504950" h="1498600">
                  <a:moveTo>
                    <a:pt x="1319327" y="1358899"/>
                  </a:moveTo>
                  <a:lnTo>
                    <a:pt x="1125628" y="1358899"/>
                  </a:lnTo>
                  <a:lnTo>
                    <a:pt x="1137688" y="1346199"/>
                  </a:lnTo>
                  <a:lnTo>
                    <a:pt x="1312664" y="1346199"/>
                  </a:lnTo>
                  <a:lnTo>
                    <a:pt x="1319327" y="1358899"/>
                  </a:lnTo>
                  <a:close/>
                </a:path>
                <a:path w="1504950" h="1498600">
                  <a:moveTo>
                    <a:pt x="1503775" y="1358899"/>
                  </a:moveTo>
                  <a:lnTo>
                    <a:pt x="1378527" y="1358899"/>
                  </a:lnTo>
                  <a:lnTo>
                    <a:pt x="1389082" y="1346199"/>
                  </a:lnTo>
                  <a:lnTo>
                    <a:pt x="1501921" y="1346199"/>
                  </a:lnTo>
                  <a:lnTo>
                    <a:pt x="1503775" y="1358899"/>
                  </a:lnTo>
                  <a:close/>
                </a:path>
                <a:path w="1504950" h="1498600">
                  <a:moveTo>
                    <a:pt x="893270" y="1396999"/>
                  </a:moveTo>
                  <a:lnTo>
                    <a:pt x="774484" y="1396999"/>
                  </a:lnTo>
                  <a:lnTo>
                    <a:pt x="761286" y="1384299"/>
                  </a:lnTo>
                  <a:lnTo>
                    <a:pt x="906964" y="1384299"/>
                  </a:lnTo>
                  <a:lnTo>
                    <a:pt x="893270" y="1396999"/>
                  </a:lnTo>
                  <a:close/>
                </a:path>
                <a:path w="1504950" h="1498600">
                  <a:moveTo>
                    <a:pt x="1151731" y="1396999"/>
                  </a:moveTo>
                  <a:lnTo>
                    <a:pt x="1032945" y="1396999"/>
                  </a:lnTo>
                  <a:lnTo>
                    <a:pt x="1019747" y="1384299"/>
                  </a:lnTo>
                  <a:lnTo>
                    <a:pt x="1165425" y="1384299"/>
                  </a:lnTo>
                  <a:lnTo>
                    <a:pt x="1151731" y="1396999"/>
                  </a:lnTo>
                  <a:close/>
                </a:path>
                <a:path w="1504950" h="1498600">
                  <a:moveTo>
                    <a:pt x="1410192" y="1396999"/>
                  </a:moveTo>
                  <a:lnTo>
                    <a:pt x="1291407" y="1396999"/>
                  </a:lnTo>
                  <a:lnTo>
                    <a:pt x="1278208" y="1384299"/>
                  </a:lnTo>
                  <a:lnTo>
                    <a:pt x="1423886" y="1384299"/>
                  </a:lnTo>
                  <a:lnTo>
                    <a:pt x="1410192" y="1396999"/>
                  </a:lnTo>
                  <a:close/>
                </a:path>
                <a:path w="1504950" h="1498600">
                  <a:moveTo>
                    <a:pt x="834125" y="1409699"/>
                  </a:moveTo>
                  <a:lnTo>
                    <a:pt x="809692" y="1396999"/>
                  </a:lnTo>
                  <a:lnTo>
                    <a:pt x="858392" y="1396999"/>
                  </a:lnTo>
                  <a:lnTo>
                    <a:pt x="834125" y="1409699"/>
                  </a:lnTo>
                  <a:close/>
                </a:path>
                <a:path w="1504950" h="1498600">
                  <a:moveTo>
                    <a:pt x="1092586" y="1409699"/>
                  </a:moveTo>
                  <a:lnTo>
                    <a:pt x="1068153" y="1396999"/>
                  </a:lnTo>
                  <a:lnTo>
                    <a:pt x="1116854" y="1396999"/>
                  </a:lnTo>
                  <a:lnTo>
                    <a:pt x="1092586" y="1409699"/>
                  </a:lnTo>
                  <a:close/>
                </a:path>
                <a:path w="1504950" h="1498600">
                  <a:moveTo>
                    <a:pt x="1351047" y="1409699"/>
                  </a:moveTo>
                  <a:lnTo>
                    <a:pt x="1326615" y="1396999"/>
                  </a:lnTo>
                  <a:lnTo>
                    <a:pt x="1375315" y="1396999"/>
                  </a:lnTo>
                  <a:lnTo>
                    <a:pt x="1351047" y="1409699"/>
                  </a:lnTo>
                  <a:close/>
                </a:path>
                <a:path w="1504950" h="1498600">
                  <a:moveTo>
                    <a:pt x="1007264" y="1435099"/>
                  </a:moveTo>
                  <a:lnTo>
                    <a:pt x="919887" y="1435099"/>
                  </a:lnTo>
                  <a:lnTo>
                    <a:pt x="939088" y="1422399"/>
                  </a:lnTo>
                  <a:lnTo>
                    <a:pt x="987788" y="1422399"/>
                  </a:lnTo>
                  <a:lnTo>
                    <a:pt x="1007264" y="1435099"/>
                  </a:lnTo>
                  <a:close/>
                </a:path>
                <a:path w="1504950" h="1498600">
                  <a:moveTo>
                    <a:pt x="1265726" y="1435099"/>
                  </a:moveTo>
                  <a:lnTo>
                    <a:pt x="1178348" y="1435099"/>
                  </a:lnTo>
                  <a:lnTo>
                    <a:pt x="1197549" y="1422399"/>
                  </a:lnTo>
                  <a:lnTo>
                    <a:pt x="1246249" y="1422399"/>
                  </a:lnTo>
                  <a:lnTo>
                    <a:pt x="1265726" y="1435099"/>
                  </a:lnTo>
                  <a:close/>
                </a:path>
                <a:path w="1504950" h="1498600">
                  <a:moveTo>
                    <a:pt x="1489401" y="1435099"/>
                  </a:moveTo>
                  <a:lnTo>
                    <a:pt x="1436810" y="1435099"/>
                  </a:lnTo>
                  <a:lnTo>
                    <a:pt x="1456011" y="1422399"/>
                  </a:lnTo>
                  <a:lnTo>
                    <a:pt x="1480278" y="1422399"/>
                  </a:lnTo>
                  <a:lnTo>
                    <a:pt x="1489401" y="1435099"/>
                  </a:lnTo>
                  <a:close/>
                </a:path>
                <a:path w="1504950" h="1498600">
                  <a:moveTo>
                    <a:pt x="1047484" y="1447799"/>
                  </a:moveTo>
                  <a:lnTo>
                    <a:pt x="879227" y="1447799"/>
                  </a:lnTo>
                  <a:lnTo>
                    <a:pt x="890516" y="1435099"/>
                  </a:lnTo>
                  <a:lnTo>
                    <a:pt x="1036194" y="1435099"/>
                  </a:lnTo>
                  <a:lnTo>
                    <a:pt x="1047484" y="1447799"/>
                  </a:lnTo>
                  <a:close/>
                </a:path>
                <a:path w="1504950" h="1498600">
                  <a:moveTo>
                    <a:pt x="1305945" y="1447799"/>
                  </a:moveTo>
                  <a:lnTo>
                    <a:pt x="1137688" y="1447799"/>
                  </a:lnTo>
                  <a:lnTo>
                    <a:pt x="1148978" y="1435099"/>
                  </a:lnTo>
                  <a:lnTo>
                    <a:pt x="1294656" y="1435099"/>
                  </a:lnTo>
                  <a:lnTo>
                    <a:pt x="1305945" y="1447799"/>
                  </a:lnTo>
                  <a:close/>
                </a:path>
                <a:path w="1504950" h="1498600">
                  <a:moveTo>
                    <a:pt x="1503775" y="1447799"/>
                  </a:moveTo>
                  <a:lnTo>
                    <a:pt x="1396150" y="1447799"/>
                  </a:lnTo>
                  <a:lnTo>
                    <a:pt x="1407439" y="1435099"/>
                  </a:lnTo>
                  <a:lnTo>
                    <a:pt x="1501921" y="1435099"/>
                  </a:lnTo>
                  <a:lnTo>
                    <a:pt x="1503775" y="1447799"/>
                  </a:lnTo>
                  <a:close/>
                </a:path>
                <a:path w="1504950" h="1498600">
                  <a:moveTo>
                    <a:pt x="918253" y="1485899"/>
                  </a:moveTo>
                  <a:lnTo>
                    <a:pt x="749996" y="1485899"/>
                  </a:lnTo>
                  <a:lnTo>
                    <a:pt x="737936" y="1473199"/>
                  </a:lnTo>
                  <a:lnTo>
                    <a:pt x="930313" y="1473199"/>
                  </a:lnTo>
                  <a:lnTo>
                    <a:pt x="918253" y="1485899"/>
                  </a:lnTo>
                  <a:close/>
                </a:path>
                <a:path w="1504950" h="1498600">
                  <a:moveTo>
                    <a:pt x="1176714" y="1485899"/>
                  </a:moveTo>
                  <a:lnTo>
                    <a:pt x="1008458" y="1485899"/>
                  </a:lnTo>
                  <a:lnTo>
                    <a:pt x="996397" y="1473199"/>
                  </a:lnTo>
                  <a:lnTo>
                    <a:pt x="1188775" y="1473199"/>
                  </a:lnTo>
                  <a:lnTo>
                    <a:pt x="1176714" y="1485899"/>
                  </a:lnTo>
                  <a:close/>
                </a:path>
                <a:path w="1504950" h="1498600">
                  <a:moveTo>
                    <a:pt x="1435176" y="1485899"/>
                  </a:moveTo>
                  <a:lnTo>
                    <a:pt x="1266919" y="1485899"/>
                  </a:lnTo>
                  <a:lnTo>
                    <a:pt x="1254859" y="1473199"/>
                  </a:lnTo>
                  <a:lnTo>
                    <a:pt x="1447236" y="1473199"/>
                  </a:lnTo>
                  <a:lnTo>
                    <a:pt x="1435176" y="1485899"/>
                  </a:lnTo>
                  <a:close/>
                </a:path>
                <a:path w="1504950" h="1498600">
                  <a:moveTo>
                    <a:pt x="690521" y="1498599"/>
                  </a:moveTo>
                  <a:lnTo>
                    <a:pt x="14373" y="1498599"/>
                  </a:lnTo>
                  <a:lnTo>
                    <a:pt x="6902" y="1485899"/>
                  </a:lnTo>
                  <a:lnTo>
                    <a:pt x="697992" y="1485899"/>
                  </a:lnTo>
                  <a:lnTo>
                    <a:pt x="690521" y="1498599"/>
                  </a:lnTo>
                  <a:close/>
                </a:path>
                <a:path w="1504950" h="1498600">
                  <a:moveTo>
                    <a:pt x="877593" y="1498599"/>
                  </a:moveTo>
                  <a:lnTo>
                    <a:pt x="790216" y="1498599"/>
                  </a:lnTo>
                  <a:lnTo>
                    <a:pt x="774484" y="1485899"/>
                  </a:lnTo>
                  <a:lnTo>
                    <a:pt x="893270" y="1485899"/>
                  </a:lnTo>
                  <a:lnTo>
                    <a:pt x="877593" y="1498599"/>
                  </a:lnTo>
                  <a:close/>
                </a:path>
                <a:path w="1504950" h="1498600">
                  <a:moveTo>
                    <a:pt x="1136055" y="1498599"/>
                  </a:moveTo>
                  <a:lnTo>
                    <a:pt x="1048677" y="1498599"/>
                  </a:lnTo>
                  <a:lnTo>
                    <a:pt x="1032945" y="1485899"/>
                  </a:lnTo>
                  <a:lnTo>
                    <a:pt x="1151731" y="1485899"/>
                  </a:lnTo>
                  <a:lnTo>
                    <a:pt x="1136055" y="1498599"/>
                  </a:lnTo>
                  <a:close/>
                </a:path>
                <a:path w="1504950" h="1498600">
                  <a:moveTo>
                    <a:pt x="1394516" y="1498599"/>
                  </a:moveTo>
                  <a:lnTo>
                    <a:pt x="1307138" y="1498599"/>
                  </a:lnTo>
                  <a:lnTo>
                    <a:pt x="1291407" y="1485899"/>
                  </a:lnTo>
                  <a:lnTo>
                    <a:pt x="1410192" y="1485899"/>
                  </a:lnTo>
                  <a:lnTo>
                    <a:pt x="1394516" y="1498599"/>
                  </a:lnTo>
                  <a:close/>
                </a:path>
              </a:pathLst>
            </a:custGeom>
            <a:solidFill>
              <a:srgbClr val="000000"/>
            </a:solidFill>
          </p:spPr>
          <p:txBody>
            <a:bodyPr wrap="square" lIns="0" tIns="0" rIns="0" bIns="0" rtlCol="0"/>
            <a:lstStyle/>
            <a:p>
              <a:endParaRPr/>
            </a:p>
          </p:txBody>
        </p:sp>
        <p:pic>
          <p:nvPicPr>
            <p:cNvPr id="43" name="object 43"/>
            <p:cNvPicPr/>
            <p:nvPr/>
          </p:nvPicPr>
          <p:blipFill>
            <a:blip r:embed="rId17" cstate="print"/>
            <a:stretch>
              <a:fillRect/>
            </a:stretch>
          </p:blipFill>
          <p:spPr>
            <a:xfrm>
              <a:off x="10166097" y="5441845"/>
              <a:ext cx="211468" cy="211468"/>
            </a:xfrm>
            <a:prstGeom prst="rect">
              <a:avLst/>
            </a:prstGeom>
          </p:spPr>
        </p:pic>
      </p:grpSp>
      <p:pic>
        <p:nvPicPr>
          <p:cNvPr id="44" name="object 44"/>
          <p:cNvPicPr/>
          <p:nvPr/>
        </p:nvPicPr>
        <p:blipFill>
          <a:blip r:embed="rId18" cstate="print"/>
          <a:stretch>
            <a:fillRect/>
          </a:stretch>
        </p:blipFill>
        <p:spPr>
          <a:xfrm>
            <a:off x="9228284" y="6330288"/>
            <a:ext cx="1561596" cy="2116778"/>
          </a:xfrm>
          <a:prstGeom prst="rect">
            <a:avLst/>
          </a:prstGeom>
        </p:spPr>
      </p:pic>
      <p:grpSp>
        <p:nvGrpSpPr>
          <p:cNvPr id="45" name="object 45"/>
          <p:cNvGrpSpPr/>
          <p:nvPr/>
        </p:nvGrpSpPr>
        <p:grpSpPr>
          <a:xfrm>
            <a:off x="9751678" y="3763171"/>
            <a:ext cx="153035" cy="553085"/>
            <a:chOff x="9751678" y="3763171"/>
            <a:chExt cx="153035" cy="553085"/>
          </a:xfrm>
        </p:grpSpPr>
        <p:sp>
          <p:nvSpPr>
            <p:cNvPr id="46" name="object 46"/>
            <p:cNvSpPr/>
            <p:nvPr/>
          </p:nvSpPr>
          <p:spPr>
            <a:xfrm>
              <a:off x="9827978" y="3782221"/>
              <a:ext cx="3810" cy="428625"/>
            </a:xfrm>
            <a:custGeom>
              <a:avLst/>
              <a:gdLst/>
              <a:ahLst/>
              <a:cxnLst/>
              <a:rect l="l" t="t" r="r" b="b"/>
              <a:pathLst>
                <a:path w="3809" h="428625">
                  <a:moveTo>
                    <a:pt x="3292" y="0"/>
                  </a:moveTo>
                  <a:lnTo>
                    <a:pt x="0" y="428465"/>
                  </a:lnTo>
                </a:path>
              </a:pathLst>
            </a:custGeom>
            <a:ln w="38185">
              <a:solidFill>
                <a:srgbClr val="000000"/>
              </a:solidFill>
            </a:ln>
          </p:spPr>
          <p:txBody>
            <a:bodyPr wrap="square" lIns="0" tIns="0" rIns="0" bIns="0" rtlCol="0"/>
            <a:lstStyle/>
            <a:p>
              <a:endParaRPr/>
            </a:p>
          </p:txBody>
        </p:sp>
        <p:pic>
          <p:nvPicPr>
            <p:cNvPr id="47" name="object 47"/>
            <p:cNvPicPr/>
            <p:nvPr/>
          </p:nvPicPr>
          <p:blipFill>
            <a:blip r:embed="rId19" cstate="print"/>
            <a:stretch>
              <a:fillRect/>
            </a:stretch>
          </p:blipFill>
          <p:spPr>
            <a:xfrm>
              <a:off x="9751678" y="4200714"/>
              <a:ext cx="152455" cy="114966"/>
            </a:xfrm>
            <a:prstGeom prst="rect">
              <a:avLst/>
            </a:prstGeom>
          </p:spPr>
        </p:pic>
      </p:grpSp>
      <p:grpSp>
        <p:nvGrpSpPr>
          <p:cNvPr id="48" name="object 48"/>
          <p:cNvGrpSpPr/>
          <p:nvPr/>
        </p:nvGrpSpPr>
        <p:grpSpPr>
          <a:xfrm>
            <a:off x="7884070" y="2892139"/>
            <a:ext cx="981075" cy="152400"/>
            <a:chOff x="7884070" y="2892139"/>
            <a:chExt cx="981075" cy="152400"/>
          </a:xfrm>
        </p:grpSpPr>
        <p:sp>
          <p:nvSpPr>
            <p:cNvPr id="49" name="object 49"/>
            <p:cNvSpPr/>
            <p:nvPr/>
          </p:nvSpPr>
          <p:spPr>
            <a:xfrm>
              <a:off x="7903120" y="2968405"/>
              <a:ext cx="857885" cy="8890"/>
            </a:xfrm>
            <a:custGeom>
              <a:avLst/>
              <a:gdLst/>
              <a:ahLst/>
              <a:cxnLst/>
              <a:rect l="l" t="t" r="r" b="b"/>
              <a:pathLst>
                <a:path w="857884" h="8889">
                  <a:moveTo>
                    <a:pt x="0" y="8471"/>
                  </a:moveTo>
                  <a:lnTo>
                    <a:pt x="857447" y="0"/>
                  </a:lnTo>
                </a:path>
              </a:pathLst>
            </a:custGeom>
            <a:ln w="38099">
              <a:solidFill>
                <a:srgbClr val="000000"/>
              </a:solidFill>
            </a:ln>
          </p:spPr>
          <p:txBody>
            <a:bodyPr wrap="square" lIns="0" tIns="0" rIns="0" bIns="0" rtlCol="0"/>
            <a:lstStyle/>
            <a:p>
              <a:endParaRPr/>
            </a:p>
          </p:txBody>
        </p:sp>
        <p:pic>
          <p:nvPicPr>
            <p:cNvPr id="50" name="object 50"/>
            <p:cNvPicPr/>
            <p:nvPr/>
          </p:nvPicPr>
          <p:blipFill>
            <a:blip r:embed="rId16" cstate="print"/>
            <a:stretch>
              <a:fillRect/>
            </a:stretch>
          </p:blipFill>
          <p:spPr>
            <a:xfrm>
              <a:off x="8750485" y="2892139"/>
              <a:ext cx="114655" cy="152341"/>
            </a:xfrm>
            <a:prstGeom prst="rect">
              <a:avLst/>
            </a:prstGeom>
          </p:spPr>
        </p:pic>
      </p:grpSp>
      <p:grpSp>
        <p:nvGrpSpPr>
          <p:cNvPr id="51" name="object 51"/>
          <p:cNvGrpSpPr/>
          <p:nvPr/>
        </p:nvGrpSpPr>
        <p:grpSpPr>
          <a:xfrm>
            <a:off x="7723092" y="4402329"/>
            <a:ext cx="1221105" cy="984250"/>
            <a:chOff x="7723092" y="4402329"/>
            <a:chExt cx="1221105" cy="984250"/>
          </a:xfrm>
        </p:grpSpPr>
        <p:sp>
          <p:nvSpPr>
            <p:cNvPr id="52" name="object 52"/>
            <p:cNvSpPr/>
            <p:nvPr/>
          </p:nvSpPr>
          <p:spPr>
            <a:xfrm>
              <a:off x="7742142" y="4421379"/>
              <a:ext cx="1115695" cy="892810"/>
            </a:xfrm>
            <a:custGeom>
              <a:avLst/>
              <a:gdLst/>
              <a:ahLst/>
              <a:cxnLst/>
              <a:rect l="l" t="t" r="r" b="b"/>
              <a:pathLst>
                <a:path w="1115695" h="892810">
                  <a:moveTo>
                    <a:pt x="0" y="0"/>
                  </a:moveTo>
                  <a:lnTo>
                    <a:pt x="1115571" y="892357"/>
                  </a:lnTo>
                </a:path>
              </a:pathLst>
            </a:custGeom>
            <a:ln w="38137">
              <a:solidFill>
                <a:srgbClr val="000000"/>
              </a:solidFill>
            </a:ln>
          </p:spPr>
          <p:txBody>
            <a:bodyPr wrap="square" lIns="0" tIns="0" rIns="0" bIns="0" rtlCol="0"/>
            <a:lstStyle/>
            <a:p>
              <a:endParaRPr/>
            </a:p>
          </p:txBody>
        </p:sp>
        <p:pic>
          <p:nvPicPr>
            <p:cNvPr id="53" name="object 53"/>
            <p:cNvPicPr/>
            <p:nvPr/>
          </p:nvPicPr>
          <p:blipFill>
            <a:blip r:embed="rId20" cstate="print"/>
            <a:stretch>
              <a:fillRect/>
            </a:stretch>
          </p:blipFill>
          <p:spPr>
            <a:xfrm>
              <a:off x="8810388" y="5255990"/>
              <a:ext cx="133520" cy="130514"/>
            </a:xfrm>
            <a:prstGeom prst="rect">
              <a:avLst/>
            </a:prstGeom>
          </p:spPr>
        </p:pic>
      </p:grpSp>
      <p:grpSp>
        <p:nvGrpSpPr>
          <p:cNvPr id="54" name="object 54"/>
          <p:cNvGrpSpPr/>
          <p:nvPr/>
        </p:nvGrpSpPr>
        <p:grpSpPr>
          <a:xfrm>
            <a:off x="11807948" y="4278731"/>
            <a:ext cx="1297940" cy="594995"/>
            <a:chOff x="11807948" y="4278731"/>
            <a:chExt cx="1297940" cy="594995"/>
          </a:xfrm>
        </p:grpSpPr>
        <p:sp>
          <p:nvSpPr>
            <p:cNvPr id="55" name="object 55"/>
            <p:cNvSpPr/>
            <p:nvPr/>
          </p:nvSpPr>
          <p:spPr>
            <a:xfrm>
              <a:off x="11807948" y="4278731"/>
              <a:ext cx="1297940" cy="594995"/>
            </a:xfrm>
            <a:custGeom>
              <a:avLst/>
              <a:gdLst/>
              <a:ahLst/>
              <a:cxnLst/>
              <a:rect l="l" t="t" r="r" b="b"/>
              <a:pathLst>
                <a:path w="1297940" h="594995">
                  <a:moveTo>
                    <a:pt x="951166" y="525824"/>
                  </a:moveTo>
                  <a:lnTo>
                    <a:pt x="1294857" y="525824"/>
                  </a:lnTo>
                  <a:lnTo>
                    <a:pt x="1294857" y="58310"/>
                  </a:lnTo>
                  <a:lnTo>
                    <a:pt x="1295750" y="50324"/>
                  </a:lnTo>
                  <a:lnTo>
                    <a:pt x="1265355" y="11368"/>
                  </a:lnTo>
                  <a:lnTo>
                    <a:pt x="1221955" y="0"/>
                  </a:lnTo>
                  <a:lnTo>
                    <a:pt x="142690" y="0"/>
                  </a:lnTo>
                  <a:lnTo>
                    <a:pt x="98613" y="11729"/>
                  </a:lnTo>
                  <a:lnTo>
                    <a:pt x="66424" y="43951"/>
                  </a:lnTo>
                  <a:lnTo>
                    <a:pt x="43242" y="89181"/>
                  </a:lnTo>
                  <a:lnTo>
                    <a:pt x="32046" y="117245"/>
                  </a:lnTo>
                  <a:lnTo>
                    <a:pt x="682313" y="117245"/>
                  </a:lnTo>
                  <a:lnTo>
                    <a:pt x="697713" y="120243"/>
                  </a:lnTo>
                  <a:lnTo>
                    <a:pt x="711249" y="129238"/>
                  </a:lnTo>
                  <a:lnTo>
                    <a:pt x="850964" y="268970"/>
                  </a:lnTo>
                  <a:lnTo>
                    <a:pt x="859957" y="282513"/>
                  </a:lnTo>
                  <a:lnTo>
                    <a:pt x="862955" y="297916"/>
                  </a:lnTo>
                  <a:lnTo>
                    <a:pt x="859957" y="313318"/>
                  </a:lnTo>
                  <a:lnTo>
                    <a:pt x="850964" y="326861"/>
                  </a:lnTo>
                  <a:lnTo>
                    <a:pt x="711249" y="466593"/>
                  </a:lnTo>
                  <a:lnTo>
                    <a:pt x="697713" y="475593"/>
                  </a:lnTo>
                  <a:lnTo>
                    <a:pt x="682313" y="478593"/>
                  </a:lnTo>
                  <a:lnTo>
                    <a:pt x="38021" y="478593"/>
                  </a:lnTo>
                  <a:lnTo>
                    <a:pt x="46554" y="501113"/>
                  </a:lnTo>
                  <a:lnTo>
                    <a:pt x="52063" y="513079"/>
                  </a:lnTo>
                  <a:lnTo>
                    <a:pt x="879120" y="513079"/>
                  </a:lnTo>
                  <a:lnTo>
                    <a:pt x="897886" y="513912"/>
                  </a:lnTo>
                  <a:lnTo>
                    <a:pt x="916196" y="516361"/>
                  </a:lnTo>
                  <a:lnTo>
                    <a:pt x="933979" y="520356"/>
                  </a:lnTo>
                  <a:lnTo>
                    <a:pt x="951166" y="525824"/>
                  </a:lnTo>
                  <a:close/>
                </a:path>
                <a:path w="1297940" h="594995">
                  <a:moveTo>
                    <a:pt x="38021" y="478593"/>
                  </a:moveTo>
                  <a:lnTo>
                    <a:pt x="682313" y="478593"/>
                  </a:lnTo>
                  <a:lnTo>
                    <a:pt x="666914" y="475593"/>
                  </a:lnTo>
                  <a:lnTo>
                    <a:pt x="653378" y="466593"/>
                  </a:lnTo>
                  <a:lnTo>
                    <a:pt x="513662" y="326861"/>
                  </a:lnTo>
                  <a:lnTo>
                    <a:pt x="504669" y="313318"/>
                  </a:lnTo>
                  <a:lnTo>
                    <a:pt x="501672" y="297916"/>
                  </a:lnTo>
                  <a:lnTo>
                    <a:pt x="504669" y="282513"/>
                  </a:lnTo>
                  <a:lnTo>
                    <a:pt x="513662" y="268970"/>
                  </a:lnTo>
                  <a:lnTo>
                    <a:pt x="653378" y="129238"/>
                  </a:lnTo>
                  <a:lnTo>
                    <a:pt x="666914" y="120243"/>
                  </a:lnTo>
                  <a:lnTo>
                    <a:pt x="682313" y="117245"/>
                  </a:lnTo>
                  <a:lnTo>
                    <a:pt x="32046" y="117245"/>
                  </a:lnTo>
                  <a:lnTo>
                    <a:pt x="25151" y="134529"/>
                  </a:lnTo>
                  <a:lnTo>
                    <a:pt x="12009" y="179990"/>
                  </a:lnTo>
                  <a:lnTo>
                    <a:pt x="3673" y="225562"/>
                  </a:lnTo>
                  <a:lnTo>
                    <a:pt x="0" y="271241"/>
                  </a:lnTo>
                  <a:lnTo>
                    <a:pt x="845" y="317023"/>
                  </a:lnTo>
                  <a:lnTo>
                    <a:pt x="6066" y="362905"/>
                  </a:lnTo>
                  <a:lnTo>
                    <a:pt x="15520" y="408883"/>
                  </a:lnTo>
                  <a:lnTo>
                    <a:pt x="29064" y="454954"/>
                  </a:lnTo>
                  <a:lnTo>
                    <a:pt x="38021" y="478593"/>
                  </a:lnTo>
                  <a:close/>
                </a:path>
                <a:path w="1297940" h="594995">
                  <a:moveTo>
                    <a:pt x="570805" y="525824"/>
                  </a:moveTo>
                  <a:lnTo>
                    <a:pt x="807066" y="525824"/>
                  </a:lnTo>
                  <a:lnTo>
                    <a:pt x="824249" y="520356"/>
                  </a:lnTo>
                  <a:lnTo>
                    <a:pt x="842034" y="516361"/>
                  </a:lnTo>
                  <a:lnTo>
                    <a:pt x="860348" y="513912"/>
                  </a:lnTo>
                  <a:lnTo>
                    <a:pt x="879120" y="513079"/>
                  </a:lnTo>
                  <a:lnTo>
                    <a:pt x="498759" y="513079"/>
                  </a:lnTo>
                  <a:lnTo>
                    <a:pt x="517530" y="513912"/>
                  </a:lnTo>
                  <a:lnTo>
                    <a:pt x="535842" y="516361"/>
                  </a:lnTo>
                  <a:lnTo>
                    <a:pt x="553623" y="520356"/>
                  </a:lnTo>
                  <a:lnTo>
                    <a:pt x="570805" y="525824"/>
                  </a:lnTo>
                  <a:close/>
                </a:path>
                <a:path w="1297940" h="594995">
                  <a:moveTo>
                    <a:pt x="133420" y="594838"/>
                  </a:moveTo>
                  <a:lnTo>
                    <a:pt x="147262" y="567197"/>
                  </a:lnTo>
                  <a:lnTo>
                    <a:pt x="168695" y="545347"/>
                  </a:lnTo>
                  <a:lnTo>
                    <a:pt x="196020" y="530988"/>
                  </a:lnTo>
                  <a:lnTo>
                    <a:pt x="227542" y="525824"/>
                  </a:lnTo>
                  <a:lnTo>
                    <a:pt x="426714" y="525824"/>
                  </a:lnTo>
                  <a:lnTo>
                    <a:pt x="443896" y="520356"/>
                  </a:lnTo>
                  <a:lnTo>
                    <a:pt x="461677" y="516361"/>
                  </a:lnTo>
                  <a:lnTo>
                    <a:pt x="479988" y="513912"/>
                  </a:lnTo>
                  <a:lnTo>
                    <a:pt x="498759" y="513079"/>
                  </a:lnTo>
                  <a:lnTo>
                    <a:pt x="52063" y="513079"/>
                  </a:lnTo>
                  <a:lnTo>
                    <a:pt x="67846" y="547358"/>
                  </a:lnTo>
                  <a:lnTo>
                    <a:pt x="79592" y="565078"/>
                  </a:lnTo>
                  <a:lnTo>
                    <a:pt x="94966" y="579204"/>
                  </a:lnTo>
                  <a:lnTo>
                    <a:pt x="113173" y="589277"/>
                  </a:lnTo>
                  <a:lnTo>
                    <a:pt x="133420" y="594838"/>
                  </a:lnTo>
                  <a:close/>
                </a:path>
              </a:pathLst>
            </a:custGeom>
            <a:solidFill>
              <a:srgbClr val="000000"/>
            </a:solidFill>
          </p:spPr>
          <p:txBody>
            <a:bodyPr wrap="square" lIns="0" tIns="0" rIns="0" bIns="0" rtlCol="0"/>
            <a:lstStyle/>
            <a:p>
              <a:endParaRPr/>
            </a:p>
          </p:txBody>
        </p:sp>
        <p:pic>
          <p:nvPicPr>
            <p:cNvPr id="56" name="object 56"/>
            <p:cNvPicPr/>
            <p:nvPr/>
          </p:nvPicPr>
          <p:blipFill>
            <a:blip r:embed="rId21" cstate="print"/>
            <a:stretch>
              <a:fillRect/>
            </a:stretch>
          </p:blipFill>
          <p:spPr>
            <a:xfrm>
              <a:off x="12409598" y="4465660"/>
              <a:ext cx="164876" cy="187312"/>
            </a:xfrm>
            <a:prstGeom prst="rect">
              <a:avLst/>
            </a:prstGeom>
          </p:spPr>
        </p:pic>
      </p:grpSp>
      <p:sp>
        <p:nvSpPr>
          <p:cNvPr id="57" name="object 57"/>
          <p:cNvSpPr/>
          <p:nvPr/>
        </p:nvSpPr>
        <p:spPr>
          <a:xfrm>
            <a:off x="13242028" y="4861827"/>
            <a:ext cx="280035" cy="280035"/>
          </a:xfrm>
          <a:custGeom>
            <a:avLst/>
            <a:gdLst/>
            <a:ahLst/>
            <a:cxnLst/>
            <a:rect l="l" t="t" r="r" b="b"/>
            <a:pathLst>
              <a:path w="280034" h="280035">
                <a:moveTo>
                  <a:pt x="139870" y="279773"/>
                </a:moveTo>
                <a:lnTo>
                  <a:pt x="184071" y="272642"/>
                </a:lnTo>
                <a:lnTo>
                  <a:pt x="222462" y="252783"/>
                </a:lnTo>
                <a:lnTo>
                  <a:pt x="252736" y="222503"/>
                </a:lnTo>
                <a:lnTo>
                  <a:pt x="272591" y="184105"/>
                </a:lnTo>
                <a:lnTo>
                  <a:pt x="279722" y="139895"/>
                </a:lnTo>
                <a:lnTo>
                  <a:pt x="272591" y="95677"/>
                </a:lnTo>
                <a:lnTo>
                  <a:pt x="252736" y="57274"/>
                </a:lnTo>
                <a:lnTo>
                  <a:pt x="222462" y="26991"/>
                </a:lnTo>
                <a:lnTo>
                  <a:pt x="184071" y="7131"/>
                </a:lnTo>
                <a:lnTo>
                  <a:pt x="139870" y="0"/>
                </a:lnTo>
                <a:lnTo>
                  <a:pt x="95659" y="7131"/>
                </a:lnTo>
                <a:lnTo>
                  <a:pt x="57263" y="26991"/>
                </a:lnTo>
                <a:lnTo>
                  <a:pt x="26986" y="57274"/>
                </a:lnTo>
                <a:lnTo>
                  <a:pt x="7130" y="95677"/>
                </a:lnTo>
                <a:lnTo>
                  <a:pt x="0" y="139895"/>
                </a:lnTo>
                <a:lnTo>
                  <a:pt x="7130" y="184105"/>
                </a:lnTo>
                <a:lnTo>
                  <a:pt x="26986" y="222503"/>
                </a:lnTo>
                <a:lnTo>
                  <a:pt x="57263" y="252783"/>
                </a:lnTo>
                <a:lnTo>
                  <a:pt x="95659" y="272642"/>
                </a:lnTo>
                <a:lnTo>
                  <a:pt x="139870" y="279773"/>
                </a:lnTo>
                <a:close/>
              </a:path>
            </a:pathLst>
          </a:custGeom>
          <a:solidFill>
            <a:srgbClr val="000000"/>
          </a:solidFill>
        </p:spPr>
        <p:txBody>
          <a:bodyPr wrap="square" lIns="0" tIns="0" rIns="0" bIns="0" rtlCol="0"/>
          <a:lstStyle/>
          <a:p>
            <a:endParaRPr/>
          </a:p>
        </p:txBody>
      </p:sp>
      <p:sp>
        <p:nvSpPr>
          <p:cNvPr id="58" name="object 58"/>
          <p:cNvSpPr/>
          <p:nvPr/>
        </p:nvSpPr>
        <p:spPr>
          <a:xfrm>
            <a:off x="12547189" y="4861827"/>
            <a:ext cx="280035" cy="280035"/>
          </a:xfrm>
          <a:custGeom>
            <a:avLst/>
            <a:gdLst/>
            <a:ahLst/>
            <a:cxnLst/>
            <a:rect l="l" t="t" r="r" b="b"/>
            <a:pathLst>
              <a:path w="280034" h="280035">
                <a:moveTo>
                  <a:pt x="139879" y="279773"/>
                </a:moveTo>
                <a:lnTo>
                  <a:pt x="184080" y="272642"/>
                </a:lnTo>
                <a:lnTo>
                  <a:pt x="222471" y="252783"/>
                </a:lnTo>
                <a:lnTo>
                  <a:pt x="252746" y="222503"/>
                </a:lnTo>
                <a:lnTo>
                  <a:pt x="272600" y="184105"/>
                </a:lnTo>
                <a:lnTo>
                  <a:pt x="279731" y="139895"/>
                </a:lnTo>
                <a:lnTo>
                  <a:pt x="272600" y="95677"/>
                </a:lnTo>
                <a:lnTo>
                  <a:pt x="252746" y="57274"/>
                </a:lnTo>
                <a:lnTo>
                  <a:pt x="222471" y="26991"/>
                </a:lnTo>
                <a:lnTo>
                  <a:pt x="184080" y="7131"/>
                </a:lnTo>
                <a:lnTo>
                  <a:pt x="139879" y="0"/>
                </a:lnTo>
                <a:lnTo>
                  <a:pt x="95664" y="7131"/>
                </a:lnTo>
                <a:lnTo>
                  <a:pt x="57265" y="26991"/>
                </a:lnTo>
                <a:lnTo>
                  <a:pt x="26986" y="57274"/>
                </a:lnTo>
                <a:lnTo>
                  <a:pt x="7130" y="95677"/>
                </a:lnTo>
                <a:lnTo>
                  <a:pt x="0" y="139895"/>
                </a:lnTo>
                <a:lnTo>
                  <a:pt x="7130" y="184105"/>
                </a:lnTo>
                <a:lnTo>
                  <a:pt x="26986" y="222503"/>
                </a:lnTo>
                <a:lnTo>
                  <a:pt x="57265" y="252783"/>
                </a:lnTo>
                <a:lnTo>
                  <a:pt x="95664" y="272642"/>
                </a:lnTo>
                <a:lnTo>
                  <a:pt x="139879" y="279773"/>
                </a:lnTo>
                <a:close/>
              </a:path>
            </a:pathLst>
          </a:custGeom>
          <a:solidFill>
            <a:srgbClr val="000000"/>
          </a:solidFill>
        </p:spPr>
        <p:txBody>
          <a:bodyPr wrap="square" lIns="0" tIns="0" rIns="0" bIns="0" rtlCol="0"/>
          <a:lstStyle/>
          <a:p>
            <a:endParaRPr/>
          </a:p>
        </p:txBody>
      </p:sp>
      <p:sp>
        <p:nvSpPr>
          <p:cNvPr id="59" name="object 59"/>
          <p:cNvSpPr/>
          <p:nvPr/>
        </p:nvSpPr>
        <p:spPr>
          <a:xfrm>
            <a:off x="12166837" y="4861827"/>
            <a:ext cx="280035" cy="280035"/>
          </a:xfrm>
          <a:custGeom>
            <a:avLst/>
            <a:gdLst/>
            <a:ahLst/>
            <a:cxnLst/>
            <a:rect l="l" t="t" r="r" b="b"/>
            <a:pathLst>
              <a:path w="280034" h="280035">
                <a:moveTo>
                  <a:pt x="139870" y="279773"/>
                </a:moveTo>
                <a:lnTo>
                  <a:pt x="184071" y="272642"/>
                </a:lnTo>
                <a:lnTo>
                  <a:pt x="222462" y="252783"/>
                </a:lnTo>
                <a:lnTo>
                  <a:pt x="252736" y="222503"/>
                </a:lnTo>
                <a:lnTo>
                  <a:pt x="272591" y="184105"/>
                </a:lnTo>
                <a:lnTo>
                  <a:pt x="279722" y="139895"/>
                </a:lnTo>
                <a:lnTo>
                  <a:pt x="272591" y="95677"/>
                </a:lnTo>
                <a:lnTo>
                  <a:pt x="252736" y="57274"/>
                </a:lnTo>
                <a:lnTo>
                  <a:pt x="222462" y="26991"/>
                </a:lnTo>
                <a:lnTo>
                  <a:pt x="184071" y="7131"/>
                </a:lnTo>
                <a:lnTo>
                  <a:pt x="139870" y="0"/>
                </a:lnTo>
                <a:lnTo>
                  <a:pt x="95659" y="7131"/>
                </a:lnTo>
                <a:lnTo>
                  <a:pt x="57263" y="26991"/>
                </a:lnTo>
                <a:lnTo>
                  <a:pt x="26986" y="57274"/>
                </a:lnTo>
                <a:lnTo>
                  <a:pt x="7130" y="95677"/>
                </a:lnTo>
                <a:lnTo>
                  <a:pt x="0" y="139895"/>
                </a:lnTo>
                <a:lnTo>
                  <a:pt x="7130" y="184105"/>
                </a:lnTo>
                <a:lnTo>
                  <a:pt x="26986" y="222503"/>
                </a:lnTo>
                <a:lnTo>
                  <a:pt x="57263" y="252783"/>
                </a:lnTo>
                <a:lnTo>
                  <a:pt x="95659" y="272642"/>
                </a:lnTo>
                <a:lnTo>
                  <a:pt x="139870" y="279773"/>
                </a:lnTo>
                <a:close/>
              </a:path>
            </a:pathLst>
          </a:custGeom>
          <a:solidFill>
            <a:srgbClr val="000000"/>
          </a:solidFill>
        </p:spPr>
        <p:txBody>
          <a:bodyPr wrap="square" lIns="0" tIns="0" rIns="0" bIns="0" rtlCol="0"/>
          <a:lstStyle/>
          <a:p>
            <a:endParaRPr/>
          </a:p>
        </p:txBody>
      </p:sp>
      <p:pic>
        <p:nvPicPr>
          <p:cNvPr id="60" name="object 60"/>
          <p:cNvPicPr/>
          <p:nvPr/>
        </p:nvPicPr>
        <p:blipFill>
          <a:blip r:embed="rId22" cstate="print"/>
          <a:stretch>
            <a:fillRect/>
          </a:stretch>
        </p:blipFill>
        <p:spPr>
          <a:xfrm>
            <a:off x="13599483" y="4949721"/>
            <a:ext cx="71611" cy="75130"/>
          </a:xfrm>
          <a:prstGeom prst="rect">
            <a:avLst/>
          </a:prstGeom>
        </p:spPr>
      </p:pic>
      <p:sp>
        <p:nvSpPr>
          <p:cNvPr id="61" name="object 61"/>
          <p:cNvSpPr/>
          <p:nvPr/>
        </p:nvSpPr>
        <p:spPr>
          <a:xfrm>
            <a:off x="12473567" y="4874572"/>
            <a:ext cx="46990" cy="38735"/>
          </a:xfrm>
          <a:custGeom>
            <a:avLst/>
            <a:gdLst/>
            <a:ahLst/>
            <a:cxnLst/>
            <a:rect l="l" t="t" r="r" b="b"/>
            <a:pathLst>
              <a:path w="46990" h="38735">
                <a:moveTo>
                  <a:pt x="23307" y="38454"/>
                </a:moveTo>
                <a:lnTo>
                  <a:pt x="43059" y="4749"/>
                </a:lnTo>
                <a:lnTo>
                  <a:pt x="46623" y="0"/>
                </a:lnTo>
                <a:lnTo>
                  <a:pt x="0" y="0"/>
                </a:lnTo>
                <a:lnTo>
                  <a:pt x="20836" y="33358"/>
                </a:lnTo>
                <a:lnTo>
                  <a:pt x="21684" y="35044"/>
                </a:lnTo>
                <a:lnTo>
                  <a:pt x="23307" y="38454"/>
                </a:lnTo>
                <a:close/>
              </a:path>
            </a:pathLst>
          </a:custGeom>
          <a:solidFill>
            <a:srgbClr val="000000"/>
          </a:solidFill>
        </p:spPr>
        <p:txBody>
          <a:bodyPr wrap="square" lIns="0" tIns="0" rIns="0" bIns="0" rtlCol="0"/>
          <a:lstStyle/>
          <a:p>
            <a:endParaRPr/>
          </a:p>
        </p:txBody>
      </p:sp>
      <p:pic>
        <p:nvPicPr>
          <p:cNvPr id="62" name="object 62"/>
          <p:cNvPicPr/>
          <p:nvPr/>
        </p:nvPicPr>
        <p:blipFill>
          <a:blip r:embed="rId23" cstate="print"/>
          <a:stretch>
            <a:fillRect/>
          </a:stretch>
        </p:blipFill>
        <p:spPr>
          <a:xfrm>
            <a:off x="12006805" y="4874572"/>
            <a:ext cx="133033" cy="150289"/>
          </a:xfrm>
          <a:prstGeom prst="rect">
            <a:avLst/>
          </a:prstGeom>
        </p:spPr>
      </p:pic>
      <p:sp>
        <p:nvSpPr>
          <p:cNvPr id="63" name="object 63"/>
          <p:cNvSpPr/>
          <p:nvPr/>
        </p:nvSpPr>
        <p:spPr>
          <a:xfrm>
            <a:off x="13172808" y="4301550"/>
            <a:ext cx="401955" cy="188595"/>
          </a:xfrm>
          <a:custGeom>
            <a:avLst/>
            <a:gdLst/>
            <a:ahLst/>
            <a:cxnLst/>
            <a:rect l="l" t="t" r="r" b="b"/>
            <a:pathLst>
              <a:path w="401955" h="188595">
                <a:moveTo>
                  <a:pt x="0" y="187995"/>
                </a:moveTo>
                <a:lnTo>
                  <a:pt x="401899" y="187749"/>
                </a:lnTo>
                <a:lnTo>
                  <a:pt x="399183" y="161539"/>
                </a:lnTo>
                <a:lnTo>
                  <a:pt x="389022" y="117699"/>
                </a:lnTo>
                <a:lnTo>
                  <a:pt x="369024" y="78860"/>
                </a:lnTo>
                <a:lnTo>
                  <a:pt x="340659" y="46345"/>
                </a:lnTo>
                <a:lnTo>
                  <a:pt x="305396" y="21481"/>
                </a:lnTo>
                <a:lnTo>
                  <a:pt x="264705" y="5591"/>
                </a:lnTo>
                <a:lnTo>
                  <a:pt x="220055" y="0"/>
                </a:lnTo>
                <a:lnTo>
                  <a:pt x="43651" y="0"/>
                </a:lnTo>
                <a:lnTo>
                  <a:pt x="26664" y="3432"/>
                </a:lnTo>
                <a:lnTo>
                  <a:pt x="12788" y="12793"/>
                </a:lnTo>
                <a:lnTo>
                  <a:pt x="3431" y="26676"/>
                </a:lnTo>
                <a:lnTo>
                  <a:pt x="0" y="43678"/>
                </a:lnTo>
                <a:lnTo>
                  <a:pt x="0" y="187995"/>
                </a:lnTo>
                <a:close/>
              </a:path>
            </a:pathLst>
          </a:custGeom>
          <a:solidFill>
            <a:srgbClr val="000000"/>
          </a:solidFill>
        </p:spPr>
        <p:txBody>
          <a:bodyPr wrap="square" lIns="0" tIns="0" rIns="0" bIns="0" rtlCol="0"/>
          <a:lstStyle/>
          <a:p>
            <a:endParaRPr/>
          </a:p>
        </p:txBody>
      </p:sp>
      <p:sp>
        <p:nvSpPr>
          <p:cNvPr id="64" name="object 64"/>
          <p:cNvSpPr/>
          <p:nvPr/>
        </p:nvSpPr>
        <p:spPr>
          <a:xfrm>
            <a:off x="12664308" y="4179532"/>
            <a:ext cx="170180" cy="29209"/>
          </a:xfrm>
          <a:custGeom>
            <a:avLst/>
            <a:gdLst/>
            <a:ahLst/>
            <a:cxnLst/>
            <a:rect l="l" t="t" r="r" b="b"/>
            <a:pathLst>
              <a:path w="170179" h="29210">
                <a:moveTo>
                  <a:pt x="0" y="29182"/>
                </a:moveTo>
                <a:lnTo>
                  <a:pt x="170068" y="29182"/>
                </a:lnTo>
                <a:lnTo>
                  <a:pt x="170068" y="0"/>
                </a:lnTo>
                <a:lnTo>
                  <a:pt x="0" y="0"/>
                </a:lnTo>
                <a:lnTo>
                  <a:pt x="0" y="29182"/>
                </a:lnTo>
                <a:close/>
              </a:path>
            </a:pathLst>
          </a:custGeom>
          <a:solidFill>
            <a:srgbClr val="000000"/>
          </a:solidFill>
        </p:spPr>
        <p:txBody>
          <a:bodyPr wrap="square" lIns="0" tIns="0" rIns="0" bIns="0" rtlCol="0"/>
          <a:lstStyle/>
          <a:p>
            <a:endParaRPr/>
          </a:p>
        </p:txBody>
      </p:sp>
      <p:sp>
        <p:nvSpPr>
          <p:cNvPr id="65" name="object 65"/>
          <p:cNvSpPr/>
          <p:nvPr/>
        </p:nvSpPr>
        <p:spPr>
          <a:xfrm>
            <a:off x="12154431" y="4179532"/>
            <a:ext cx="170180" cy="29209"/>
          </a:xfrm>
          <a:custGeom>
            <a:avLst/>
            <a:gdLst/>
            <a:ahLst/>
            <a:cxnLst/>
            <a:rect l="l" t="t" r="r" b="b"/>
            <a:pathLst>
              <a:path w="170179" h="29210">
                <a:moveTo>
                  <a:pt x="0" y="29182"/>
                </a:moveTo>
                <a:lnTo>
                  <a:pt x="170077" y="29182"/>
                </a:lnTo>
                <a:lnTo>
                  <a:pt x="170077" y="0"/>
                </a:lnTo>
                <a:lnTo>
                  <a:pt x="0" y="0"/>
                </a:lnTo>
                <a:lnTo>
                  <a:pt x="0" y="29182"/>
                </a:lnTo>
                <a:close/>
              </a:path>
            </a:pathLst>
          </a:custGeom>
          <a:solidFill>
            <a:srgbClr val="000000"/>
          </a:solidFill>
        </p:spPr>
        <p:txBody>
          <a:bodyPr wrap="square" lIns="0" tIns="0" rIns="0" bIns="0" rtlCol="0"/>
          <a:lstStyle/>
          <a:p>
            <a:endParaRPr/>
          </a:p>
        </p:txBody>
      </p:sp>
      <p:sp>
        <p:nvSpPr>
          <p:cNvPr id="66" name="object 66"/>
          <p:cNvSpPr/>
          <p:nvPr/>
        </p:nvSpPr>
        <p:spPr>
          <a:xfrm>
            <a:off x="12853919" y="4559234"/>
            <a:ext cx="793115" cy="466090"/>
          </a:xfrm>
          <a:custGeom>
            <a:avLst/>
            <a:gdLst/>
            <a:ahLst/>
            <a:cxnLst/>
            <a:rect l="l" t="t" r="r" b="b"/>
            <a:pathLst>
              <a:path w="793115" h="466089">
                <a:moveTo>
                  <a:pt x="41719" y="465627"/>
                </a:moveTo>
                <a:lnTo>
                  <a:pt x="319381" y="465627"/>
                </a:lnTo>
                <a:lnTo>
                  <a:pt x="318543" y="458032"/>
                </a:lnTo>
                <a:lnTo>
                  <a:pt x="318105" y="450311"/>
                </a:lnTo>
                <a:lnTo>
                  <a:pt x="318105" y="442488"/>
                </a:lnTo>
                <a:lnTo>
                  <a:pt x="323658" y="394416"/>
                </a:lnTo>
                <a:lnTo>
                  <a:pt x="339469" y="350255"/>
                </a:lnTo>
                <a:lnTo>
                  <a:pt x="364270" y="311277"/>
                </a:lnTo>
                <a:lnTo>
                  <a:pt x="396791" y="278750"/>
                </a:lnTo>
                <a:lnTo>
                  <a:pt x="435763" y="253944"/>
                </a:lnTo>
                <a:lnTo>
                  <a:pt x="479915" y="238130"/>
                </a:lnTo>
                <a:lnTo>
                  <a:pt x="527979" y="232576"/>
                </a:lnTo>
                <a:lnTo>
                  <a:pt x="578922" y="238831"/>
                </a:lnTo>
                <a:lnTo>
                  <a:pt x="625361" y="256581"/>
                </a:lnTo>
                <a:lnTo>
                  <a:pt x="665775" y="284302"/>
                </a:lnTo>
                <a:lnTo>
                  <a:pt x="698639" y="320470"/>
                </a:lnTo>
                <a:lnTo>
                  <a:pt x="793117" y="320470"/>
                </a:lnTo>
                <a:lnTo>
                  <a:pt x="793117" y="190202"/>
                </a:lnTo>
                <a:lnTo>
                  <a:pt x="789136" y="170491"/>
                </a:lnTo>
                <a:lnTo>
                  <a:pt x="778284" y="154400"/>
                </a:lnTo>
                <a:lnTo>
                  <a:pt x="762192" y="143553"/>
                </a:lnTo>
                <a:lnTo>
                  <a:pt x="742446" y="139576"/>
                </a:lnTo>
                <a:lnTo>
                  <a:pt x="728035" y="0"/>
                </a:lnTo>
                <a:lnTo>
                  <a:pt x="727160" y="82"/>
                </a:lnTo>
                <a:lnTo>
                  <a:pt x="319190" y="328"/>
                </a:lnTo>
                <a:lnTo>
                  <a:pt x="318898" y="139576"/>
                </a:lnTo>
                <a:lnTo>
                  <a:pt x="318889" y="315338"/>
                </a:lnTo>
                <a:lnTo>
                  <a:pt x="0" y="315338"/>
                </a:lnTo>
                <a:lnTo>
                  <a:pt x="18094" y="343389"/>
                </a:lnTo>
                <a:lnTo>
                  <a:pt x="31613" y="374250"/>
                </a:lnTo>
                <a:lnTo>
                  <a:pt x="40076" y="407442"/>
                </a:lnTo>
                <a:lnTo>
                  <a:pt x="43004" y="442488"/>
                </a:lnTo>
                <a:lnTo>
                  <a:pt x="43004" y="450311"/>
                </a:lnTo>
                <a:lnTo>
                  <a:pt x="42558" y="458032"/>
                </a:lnTo>
                <a:lnTo>
                  <a:pt x="41719" y="465627"/>
                </a:lnTo>
                <a:close/>
              </a:path>
            </a:pathLst>
          </a:custGeom>
          <a:solidFill>
            <a:srgbClr val="000000"/>
          </a:solidFill>
        </p:spPr>
        <p:txBody>
          <a:bodyPr wrap="square" lIns="0" tIns="0" rIns="0" bIns="0" rtlCol="0"/>
          <a:lstStyle/>
          <a:p>
            <a:endParaRPr/>
          </a:p>
        </p:txBody>
      </p:sp>
      <p:sp>
        <p:nvSpPr>
          <p:cNvPr id="67" name="object 67"/>
          <p:cNvSpPr txBox="1"/>
          <p:nvPr/>
        </p:nvSpPr>
        <p:spPr>
          <a:xfrm>
            <a:off x="9433317" y="5961402"/>
            <a:ext cx="930910" cy="236854"/>
          </a:xfrm>
          <a:prstGeom prst="rect">
            <a:avLst/>
          </a:prstGeom>
        </p:spPr>
        <p:txBody>
          <a:bodyPr vert="horz" wrap="square" lIns="0" tIns="16510" rIns="0" bIns="0" rtlCol="0">
            <a:spAutoFit/>
          </a:bodyPr>
          <a:lstStyle/>
          <a:p>
            <a:pPr marL="12700">
              <a:lnSpc>
                <a:spcPct val="100000"/>
              </a:lnSpc>
              <a:spcBef>
                <a:spcPts val="130"/>
              </a:spcBef>
            </a:pPr>
            <a:r>
              <a:rPr sz="1350" b="1" spc="-15" dirty="0">
                <a:solidFill>
                  <a:srgbClr val="2A5461"/>
                </a:solidFill>
                <a:latin typeface="Tahoma"/>
                <a:cs typeface="Tahoma"/>
              </a:rPr>
              <a:t>T</a:t>
            </a:r>
            <a:r>
              <a:rPr sz="1350" b="1" spc="45" dirty="0">
                <a:solidFill>
                  <a:srgbClr val="2A5461"/>
                </a:solidFill>
                <a:latin typeface="Tahoma"/>
                <a:cs typeface="Tahoma"/>
              </a:rPr>
              <a:t>e</a:t>
            </a:r>
            <a:r>
              <a:rPr sz="1350" b="1" spc="55" dirty="0">
                <a:solidFill>
                  <a:srgbClr val="2A5461"/>
                </a:solidFill>
                <a:latin typeface="Tahoma"/>
                <a:cs typeface="Tahoma"/>
              </a:rPr>
              <a:t>r</a:t>
            </a:r>
            <a:r>
              <a:rPr sz="1350" b="1" spc="90" dirty="0">
                <a:solidFill>
                  <a:srgbClr val="2A5461"/>
                </a:solidFill>
                <a:latin typeface="Tahoma"/>
                <a:cs typeface="Tahoma"/>
              </a:rPr>
              <a:t>m</a:t>
            </a:r>
            <a:r>
              <a:rPr sz="1350" b="1" spc="35" dirty="0">
                <a:solidFill>
                  <a:srgbClr val="2A5461"/>
                </a:solidFill>
                <a:latin typeface="Tahoma"/>
                <a:cs typeface="Tahoma"/>
              </a:rPr>
              <a:t>i</a:t>
            </a:r>
            <a:r>
              <a:rPr sz="1350" b="1" spc="55" dirty="0">
                <a:solidFill>
                  <a:srgbClr val="2A5461"/>
                </a:solidFill>
                <a:latin typeface="Tahoma"/>
                <a:cs typeface="Tahoma"/>
              </a:rPr>
              <a:t>n</a:t>
            </a:r>
            <a:r>
              <a:rPr sz="1350" b="1" spc="45" dirty="0">
                <a:solidFill>
                  <a:srgbClr val="2A5461"/>
                </a:solidFill>
                <a:latin typeface="Tahoma"/>
                <a:cs typeface="Tahoma"/>
              </a:rPr>
              <a:t>a</a:t>
            </a:r>
            <a:r>
              <a:rPr sz="1350" b="1" spc="35" dirty="0">
                <a:solidFill>
                  <a:srgbClr val="2A5461"/>
                </a:solidFill>
                <a:latin typeface="Tahoma"/>
                <a:cs typeface="Tahoma"/>
              </a:rPr>
              <a:t>i</a:t>
            </a:r>
            <a:r>
              <a:rPr sz="1350" b="1" spc="40" dirty="0">
                <a:solidFill>
                  <a:srgbClr val="2A5461"/>
                </a:solidFill>
                <a:latin typeface="Tahoma"/>
                <a:cs typeface="Tahoma"/>
              </a:rPr>
              <a:t>s</a:t>
            </a:r>
            <a:endParaRPr sz="1350">
              <a:latin typeface="Tahoma"/>
              <a:cs typeface="Tahoma"/>
            </a:endParaRPr>
          </a:p>
        </p:txBody>
      </p:sp>
      <p:sp>
        <p:nvSpPr>
          <p:cNvPr id="68" name="object 68"/>
          <p:cNvSpPr/>
          <p:nvPr/>
        </p:nvSpPr>
        <p:spPr>
          <a:xfrm>
            <a:off x="15244799" y="2119238"/>
            <a:ext cx="1454785" cy="1163955"/>
          </a:xfrm>
          <a:custGeom>
            <a:avLst/>
            <a:gdLst/>
            <a:ahLst/>
            <a:cxnLst/>
            <a:rect l="l" t="t" r="r" b="b"/>
            <a:pathLst>
              <a:path w="1454784" h="1163954">
                <a:moveTo>
                  <a:pt x="312673" y="1163484"/>
                </a:moveTo>
                <a:lnTo>
                  <a:pt x="125814" y="1163484"/>
                </a:lnTo>
                <a:lnTo>
                  <a:pt x="105960" y="1159390"/>
                </a:lnTo>
                <a:lnTo>
                  <a:pt x="89610" y="1148278"/>
                </a:lnTo>
                <a:lnTo>
                  <a:pt x="78515" y="1131902"/>
                </a:lnTo>
                <a:lnTo>
                  <a:pt x="74427" y="1112016"/>
                </a:lnTo>
                <a:lnTo>
                  <a:pt x="74427" y="670641"/>
                </a:lnTo>
                <a:lnTo>
                  <a:pt x="79026" y="626338"/>
                </a:lnTo>
                <a:lnTo>
                  <a:pt x="85522" y="607086"/>
                </a:lnTo>
                <a:lnTo>
                  <a:pt x="89439" y="596315"/>
                </a:lnTo>
                <a:lnTo>
                  <a:pt x="94670" y="581742"/>
                </a:lnTo>
                <a:lnTo>
                  <a:pt x="33941" y="581742"/>
                </a:lnTo>
                <a:lnTo>
                  <a:pt x="16593" y="577916"/>
                </a:lnTo>
                <a:lnTo>
                  <a:pt x="4939" y="567510"/>
                </a:lnTo>
                <a:lnTo>
                  <a:pt x="0" y="552133"/>
                </a:lnTo>
                <a:lnTo>
                  <a:pt x="2798" y="533393"/>
                </a:lnTo>
                <a:lnTo>
                  <a:pt x="19926" y="485045"/>
                </a:lnTo>
                <a:lnTo>
                  <a:pt x="46204" y="450928"/>
                </a:lnTo>
                <a:lnTo>
                  <a:pt x="85327" y="436696"/>
                </a:lnTo>
                <a:lnTo>
                  <a:pt x="144500" y="436696"/>
                </a:lnTo>
                <a:lnTo>
                  <a:pt x="164366" y="379472"/>
                </a:lnTo>
                <a:lnTo>
                  <a:pt x="184641" y="321893"/>
                </a:lnTo>
                <a:lnTo>
                  <a:pt x="204398" y="266660"/>
                </a:lnTo>
                <a:lnTo>
                  <a:pt x="222712" y="216474"/>
                </a:lnTo>
                <a:lnTo>
                  <a:pt x="238656" y="174037"/>
                </a:lnTo>
                <a:lnTo>
                  <a:pt x="259730" y="123210"/>
                </a:lnTo>
                <a:lnTo>
                  <a:pt x="287929" y="88387"/>
                </a:lnTo>
                <a:lnTo>
                  <a:pt x="326493" y="62190"/>
                </a:lnTo>
                <a:lnTo>
                  <a:pt x="369437" y="42719"/>
                </a:lnTo>
                <a:lnTo>
                  <a:pt x="410775" y="28073"/>
                </a:lnTo>
                <a:lnTo>
                  <a:pt x="477149" y="14036"/>
                </a:lnTo>
                <a:lnTo>
                  <a:pt x="574350" y="4386"/>
                </a:lnTo>
                <a:lnTo>
                  <a:pt x="726880" y="0"/>
                </a:lnTo>
                <a:lnTo>
                  <a:pt x="879652" y="4386"/>
                </a:lnTo>
                <a:lnTo>
                  <a:pt x="977389" y="14036"/>
                </a:lnTo>
                <a:lnTo>
                  <a:pt x="1029286" y="23686"/>
                </a:lnTo>
                <a:lnTo>
                  <a:pt x="1082546" y="40063"/>
                </a:lnTo>
                <a:lnTo>
                  <a:pt x="1125514" y="58486"/>
                </a:lnTo>
                <a:lnTo>
                  <a:pt x="1164978" y="85097"/>
                </a:lnTo>
                <a:lnTo>
                  <a:pt x="1181914" y="107614"/>
                </a:lnTo>
                <a:lnTo>
                  <a:pt x="728437" y="107614"/>
                </a:lnTo>
                <a:lnTo>
                  <a:pt x="607279" y="109125"/>
                </a:lnTo>
                <a:lnTo>
                  <a:pt x="517416" y="113268"/>
                </a:lnTo>
                <a:lnTo>
                  <a:pt x="454087" y="119457"/>
                </a:lnTo>
                <a:lnTo>
                  <a:pt x="412527" y="127109"/>
                </a:lnTo>
                <a:lnTo>
                  <a:pt x="375666" y="144460"/>
                </a:lnTo>
                <a:lnTo>
                  <a:pt x="368731" y="160641"/>
                </a:lnTo>
                <a:lnTo>
                  <a:pt x="359770" y="180751"/>
                </a:lnTo>
                <a:lnTo>
                  <a:pt x="322990" y="259093"/>
                </a:lnTo>
                <a:lnTo>
                  <a:pt x="299755" y="315334"/>
                </a:lnTo>
                <a:lnTo>
                  <a:pt x="276347" y="381625"/>
                </a:lnTo>
                <a:lnTo>
                  <a:pt x="255058" y="456971"/>
                </a:lnTo>
                <a:lnTo>
                  <a:pt x="287248" y="459896"/>
                </a:lnTo>
                <a:lnTo>
                  <a:pt x="381773" y="466329"/>
                </a:lnTo>
                <a:lnTo>
                  <a:pt x="535567" y="472763"/>
                </a:lnTo>
                <a:lnTo>
                  <a:pt x="745566" y="475687"/>
                </a:lnTo>
                <a:lnTo>
                  <a:pt x="1430178" y="475687"/>
                </a:lnTo>
                <a:lnTo>
                  <a:pt x="1435390" y="485045"/>
                </a:lnTo>
                <a:lnTo>
                  <a:pt x="1452519" y="533393"/>
                </a:lnTo>
                <a:lnTo>
                  <a:pt x="1454441" y="552133"/>
                </a:lnTo>
                <a:lnTo>
                  <a:pt x="1449210" y="567510"/>
                </a:lnTo>
                <a:lnTo>
                  <a:pt x="1437847" y="577916"/>
                </a:lnTo>
                <a:lnTo>
                  <a:pt x="1421375" y="581742"/>
                </a:lnTo>
                <a:lnTo>
                  <a:pt x="1362203" y="581742"/>
                </a:lnTo>
                <a:lnTo>
                  <a:pt x="1367434" y="596315"/>
                </a:lnTo>
                <a:lnTo>
                  <a:pt x="1371351" y="607086"/>
                </a:lnTo>
                <a:lnTo>
                  <a:pt x="1374660" y="616054"/>
                </a:lnTo>
                <a:lnTo>
                  <a:pt x="1377848" y="626557"/>
                </a:lnTo>
                <a:lnTo>
                  <a:pt x="1380305" y="642762"/>
                </a:lnTo>
                <a:lnTo>
                  <a:pt x="1380436" y="644127"/>
                </a:lnTo>
                <a:lnTo>
                  <a:pt x="209901" y="644127"/>
                </a:lnTo>
                <a:lnTo>
                  <a:pt x="186373" y="645175"/>
                </a:lnTo>
                <a:lnTo>
                  <a:pt x="166495" y="651340"/>
                </a:lnTo>
                <a:lnTo>
                  <a:pt x="152748" y="667156"/>
                </a:lnTo>
                <a:lnTo>
                  <a:pt x="147614" y="697154"/>
                </a:lnTo>
                <a:lnTo>
                  <a:pt x="147614" y="750182"/>
                </a:lnTo>
                <a:lnTo>
                  <a:pt x="166008" y="769239"/>
                </a:lnTo>
                <a:lnTo>
                  <a:pt x="311578" y="769287"/>
                </a:lnTo>
                <a:lnTo>
                  <a:pt x="364060" y="804769"/>
                </a:lnTo>
                <a:lnTo>
                  <a:pt x="1382446" y="804769"/>
                </a:lnTo>
                <a:lnTo>
                  <a:pt x="1382446" y="1018439"/>
                </a:lnTo>
                <a:lnTo>
                  <a:pt x="364060" y="1018439"/>
                </a:lnTo>
                <a:lnTo>
                  <a:pt x="364060" y="1112016"/>
                </a:lnTo>
                <a:lnTo>
                  <a:pt x="359972" y="1131902"/>
                </a:lnTo>
                <a:lnTo>
                  <a:pt x="348878" y="1148278"/>
                </a:lnTo>
                <a:lnTo>
                  <a:pt x="332527" y="1159390"/>
                </a:lnTo>
                <a:lnTo>
                  <a:pt x="312673" y="1163484"/>
                </a:lnTo>
                <a:close/>
              </a:path>
              <a:path w="1454784" h="1163954">
                <a:moveTo>
                  <a:pt x="1430178" y="475687"/>
                </a:moveTo>
                <a:lnTo>
                  <a:pt x="745566" y="475687"/>
                </a:lnTo>
                <a:lnTo>
                  <a:pt x="949968" y="472763"/>
                </a:lnTo>
                <a:lnTo>
                  <a:pt x="1091451" y="466329"/>
                </a:lnTo>
                <a:lnTo>
                  <a:pt x="1173664" y="459896"/>
                </a:lnTo>
                <a:lnTo>
                  <a:pt x="1200258" y="456971"/>
                </a:lnTo>
                <a:lnTo>
                  <a:pt x="1180015" y="387033"/>
                </a:lnTo>
                <a:lnTo>
                  <a:pt x="1156657" y="323247"/>
                </a:lnTo>
                <a:lnTo>
                  <a:pt x="1132521" y="267086"/>
                </a:lnTo>
                <a:lnTo>
                  <a:pt x="1109942" y="220023"/>
                </a:lnTo>
                <a:lnTo>
                  <a:pt x="1078799" y="159082"/>
                </a:lnTo>
                <a:lnTo>
                  <a:pt x="1078434" y="156423"/>
                </a:lnTo>
                <a:lnTo>
                  <a:pt x="1041427" y="132763"/>
                </a:lnTo>
                <a:lnTo>
                  <a:pt x="1001062" y="123488"/>
                </a:lnTo>
                <a:lnTo>
                  <a:pt x="938654" y="115437"/>
                </a:lnTo>
                <a:lnTo>
                  <a:pt x="849385" y="109762"/>
                </a:lnTo>
                <a:lnTo>
                  <a:pt x="728437" y="107614"/>
                </a:lnTo>
                <a:lnTo>
                  <a:pt x="1181914" y="107614"/>
                </a:lnTo>
                <a:lnTo>
                  <a:pt x="1201965" y="143767"/>
                </a:lnTo>
                <a:lnTo>
                  <a:pt x="1231410" y="220931"/>
                </a:lnTo>
                <a:lnTo>
                  <a:pt x="1249728" y="270957"/>
                </a:lnTo>
                <a:lnTo>
                  <a:pt x="1269354" y="325267"/>
                </a:lnTo>
                <a:lnTo>
                  <a:pt x="1289569" y="381625"/>
                </a:lnTo>
                <a:lnTo>
                  <a:pt x="1309259" y="436696"/>
                </a:lnTo>
                <a:lnTo>
                  <a:pt x="1369989" y="436696"/>
                </a:lnTo>
                <a:lnTo>
                  <a:pt x="1390062" y="440522"/>
                </a:lnTo>
                <a:lnTo>
                  <a:pt x="1409113" y="450928"/>
                </a:lnTo>
                <a:lnTo>
                  <a:pt x="1424966" y="466329"/>
                </a:lnTo>
                <a:lnTo>
                  <a:pt x="1430178" y="475687"/>
                </a:lnTo>
                <a:close/>
              </a:path>
              <a:path w="1454784" h="1163954">
                <a:moveTo>
                  <a:pt x="1382446" y="804769"/>
                </a:moveTo>
                <a:lnTo>
                  <a:pt x="364060" y="804769"/>
                </a:lnTo>
                <a:lnTo>
                  <a:pt x="400069" y="802088"/>
                </a:lnTo>
                <a:lnTo>
                  <a:pt x="423232" y="793852"/>
                </a:lnTo>
                <a:lnTo>
                  <a:pt x="435884" y="779766"/>
                </a:lnTo>
                <a:lnTo>
                  <a:pt x="440361" y="759540"/>
                </a:lnTo>
                <a:lnTo>
                  <a:pt x="424643" y="723132"/>
                </a:lnTo>
                <a:lnTo>
                  <a:pt x="403378" y="706902"/>
                </a:lnTo>
                <a:lnTo>
                  <a:pt x="376858" y="699445"/>
                </a:lnTo>
                <a:lnTo>
                  <a:pt x="345374" y="689356"/>
                </a:lnTo>
                <a:lnTo>
                  <a:pt x="310849" y="674394"/>
                </a:lnTo>
                <a:lnTo>
                  <a:pt x="273550" y="659723"/>
                </a:lnTo>
                <a:lnTo>
                  <a:pt x="238294" y="648562"/>
                </a:lnTo>
                <a:lnTo>
                  <a:pt x="209901" y="644127"/>
                </a:lnTo>
                <a:lnTo>
                  <a:pt x="1246973" y="644127"/>
                </a:lnTo>
                <a:lnTo>
                  <a:pt x="1218360" y="648562"/>
                </a:lnTo>
                <a:lnTo>
                  <a:pt x="1182740" y="659723"/>
                </a:lnTo>
                <a:lnTo>
                  <a:pt x="1145368" y="674394"/>
                </a:lnTo>
                <a:lnTo>
                  <a:pt x="1111499" y="689356"/>
                </a:lnTo>
                <a:lnTo>
                  <a:pt x="1087899" y="696155"/>
                </a:lnTo>
                <a:lnTo>
                  <a:pt x="1074517" y="698129"/>
                </a:lnTo>
                <a:lnTo>
                  <a:pt x="1055879" y="713263"/>
                </a:lnTo>
                <a:lnTo>
                  <a:pt x="1016512" y="759540"/>
                </a:lnTo>
                <a:lnTo>
                  <a:pt x="1011549" y="776452"/>
                </a:lnTo>
                <a:lnTo>
                  <a:pt x="1024687" y="790732"/>
                </a:lnTo>
                <a:lnTo>
                  <a:pt x="1052424" y="800334"/>
                </a:lnTo>
                <a:lnTo>
                  <a:pt x="1091256" y="803209"/>
                </a:lnTo>
                <a:lnTo>
                  <a:pt x="1382446" y="803209"/>
                </a:lnTo>
                <a:lnTo>
                  <a:pt x="1382446" y="804769"/>
                </a:lnTo>
                <a:close/>
              </a:path>
              <a:path w="1454784" h="1163954">
                <a:moveTo>
                  <a:pt x="1382446" y="769677"/>
                </a:moveTo>
                <a:lnTo>
                  <a:pt x="1264102" y="769677"/>
                </a:lnTo>
                <a:lnTo>
                  <a:pt x="1290768" y="768849"/>
                </a:lnTo>
                <a:lnTo>
                  <a:pt x="1309259" y="750182"/>
                </a:lnTo>
                <a:lnTo>
                  <a:pt x="1309259" y="697154"/>
                </a:lnTo>
                <a:lnTo>
                  <a:pt x="1304126" y="667156"/>
                </a:lnTo>
                <a:lnTo>
                  <a:pt x="1290379" y="651340"/>
                </a:lnTo>
                <a:lnTo>
                  <a:pt x="1270501" y="645175"/>
                </a:lnTo>
                <a:lnTo>
                  <a:pt x="1246973" y="644127"/>
                </a:lnTo>
                <a:lnTo>
                  <a:pt x="1380436" y="644127"/>
                </a:lnTo>
                <a:lnTo>
                  <a:pt x="1381824" y="658602"/>
                </a:lnTo>
                <a:lnTo>
                  <a:pt x="1381909" y="659723"/>
                </a:lnTo>
                <a:lnTo>
                  <a:pt x="1382446" y="670641"/>
                </a:lnTo>
                <a:lnTo>
                  <a:pt x="1382446" y="769677"/>
                </a:lnTo>
                <a:close/>
              </a:path>
              <a:path w="1454784" h="1163954">
                <a:moveTo>
                  <a:pt x="311578" y="769287"/>
                </a:moveTo>
                <a:lnTo>
                  <a:pt x="190825" y="769287"/>
                </a:lnTo>
                <a:lnTo>
                  <a:pt x="232577" y="762903"/>
                </a:lnTo>
                <a:lnTo>
                  <a:pt x="301773" y="762659"/>
                </a:lnTo>
                <a:lnTo>
                  <a:pt x="311578" y="769287"/>
                </a:lnTo>
                <a:close/>
              </a:path>
              <a:path w="1454784" h="1163954">
                <a:moveTo>
                  <a:pt x="1382446" y="803209"/>
                </a:moveTo>
                <a:lnTo>
                  <a:pt x="1091256" y="803209"/>
                </a:lnTo>
                <a:lnTo>
                  <a:pt x="1148871" y="765778"/>
                </a:lnTo>
                <a:lnTo>
                  <a:pt x="1219917" y="764657"/>
                </a:lnTo>
                <a:lnTo>
                  <a:pt x="1264102" y="769677"/>
                </a:lnTo>
                <a:lnTo>
                  <a:pt x="1382446" y="769677"/>
                </a:lnTo>
                <a:lnTo>
                  <a:pt x="1382446" y="803209"/>
                </a:lnTo>
                <a:close/>
              </a:path>
              <a:path w="1454784" h="1163954">
                <a:moveTo>
                  <a:pt x="1331060" y="1163484"/>
                </a:moveTo>
                <a:lnTo>
                  <a:pt x="1142643" y="1163484"/>
                </a:lnTo>
                <a:lnTo>
                  <a:pt x="1122789" y="1159390"/>
                </a:lnTo>
                <a:lnTo>
                  <a:pt x="1106439" y="1148278"/>
                </a:lnTo>
                <a:lnTo>
                  <a:pt x="1095344" y="1131902"/>
                </a:lnTo>
                <a:lnTo>
                  <a:pt x="1091256" y="1112016"/>
                </a:lnTo>
                <a:lnTo>
                  <a:pt x="1091256" y="1018439"/>
                </a:lnTo>
                <a:lnTo>
                  <a:pt x="1382446" y="1018439"/>
                </a:lnTo>
                <a:lnTo>
                  <a:pt x="1382446" y="1112016"/>
                </a:lnTo>
                <a:lnTo>
                  <a:pt x="1378359" y="1131902"/>
                </a:lnTo>
                <a:lnTo>
                  <a:pt x="1367264" y="1148278"/>
                </a:lnTo>
                <a:lnTo>
                  <a:pt x="1350914" y="1159390"/>
                </a:lnTo>
                <a:lnTo>
                  <a:pt x="1331060" y="1163484"/>
                </a:lnTo>
                <a:close/>
              </a:path>
            </a:pathLst>
          </a:custGeom>
          <a:solidFill>
            <a:srgbClr val="000000"/>
          </a:solidFill>
        </p:spPr>
        <p:txBody>
          <a:bodyPr wrap="square" lIns="0" tIns="0" rIns="0" bIns="0" rtlCol="0"/>
          <a:lstStyle/>
          <a:p>
            <a:endParaRPr/>
          </a:p>
        </p:txBody>
      </p:sp>
      <p:sp>
        <p:nvSpPr>
          <p:cNvPr id="69" name="object 69"/>
          <p:cNvSpPr/>
          <p:nvPr/>
        </p:nvSpPr>
        <p:spPr>
          <a:xfrm>
            <a:off x="15121222" y="4215023"/>
            <a:ext cx="1695450" cy="1093470"/>
          </a:xfrm>
          <a:custGeom>
            <a:avLst/>
            <a:gdLst/>
            <a:ahLst/>
            <a:cxnLst/>
            <a:rect l="l" t="t" r="r" b="b"/>
            <a:pathLst>
              <a:path w="1695450" h="1093470">
                <a:moveTo>
                  <a:pt x="807137" y="342900"/>
                </a:moveTo>
                <a:lnTo>
                  <a:pt x="498322" y="342900"/>
                </a:lnTo>
                <a:lnTo>
                  <a:pt x="752688" y="295910"/>
                </a:lnTo>
                <a:lnTo>
                  <a:pt x="752688" y="97790"/>
                </a:lnTo>
                <a:lnTo>
                  <a:pt x="760144" y="59690"/>
                </a:lnTo>
                <a:lnTo>
                  <a:pt x="781367" y="27940"/>
                </a:lnTo>
                <a:lnTo>
                  <a:pt x="813121" y="6350"/>
                </a:lnTo>
                <a:lnTo>
                  <a:pt x="850562" y="0"/>
                </a:lnTo>
                <a:lnTo>
                  <a:pt x="1313993" y="0"/>
                </a:lnTo>
                <a:lnTo>
                  <a:pt x="1320804" y="53340"/>
                </a:lnTo>
                <a:lnTo>
                  <a:pt x="850562" y="53340"/>
                </a:lnTo>
                <a:lnTo>
                  <a:pt x="842063" y="54610"/>
                </a:lnTo>
                <a:lnTo>
                  <a:pt x="810445" y="81280"/>
                </a:lnTo>
                <a:lnTo>
                  <a:pt x="807137" y="97790"/>
                </a:lnTo>
                <a:lnTo>
                  <a:pt x="807137" y="342900"/>
                </a:lnTo>
                <a:close/>
              </a:path>
              <a:path w="1695450" h="1093470">
                <a:moveTo>
                  <a:pt x="446811" y="182880"/>
                </a:moveTo>
                <a:lnTo>
                  <a:pt x="428680" y="182880"/>
                </a:lnTo>
                <a:lnTo>
                  <a:pt x="428680" y="17780"/>
                </a:lnTo>
                <a:lnTo>
                  <a:pt x="446811" y="17780"/>
                </a:lnTo>
                <a:lnTo>
                  <a:pt x="446811" y="182880"/>
                </a:lnTo>
                <a:close/>
              </a:path>
              <a:path w="1695450" h="1093470">
                <a:moveTo>
                  <a:pt x="970760" y="622300"/>
                </a:moveTo>
                <a:lnTo>
                  <a:pt x="909851" y="622300"/>
                </a:lnTo>
                <a:lnTo>
                  <a:pt x="1074065" y="293370"/>
                </a:lnTo>
                <a:lnTo>
                  <a:pt x="1296422" y="292100"/>
                </a:lnTo>
                <a:lnTo>
                  <a:pt x="1266036" y="53340"/>
                </a:lnTo>
                <a:lnTo>
                  <a:pt x="1320804" y="53340"/>
                </a:lnTo>
                <a:lnTo>
                  <a:pt x="1351291" y="292100"/>
                </a:lnTo>
                <a:lnTo>
                  <a:pt x="1510077" y="292100"/>
                </a:lnTo>
                <a:lnTo>
                  <a:pt x="1510077" y="346710"/>
                </a:lnTo>
                <a:lnTo>
                  <a:pt x="1327452" y="346710"/>
                </a:lnTo>
                <a:lnTo>
                  <a:pt x="1107781" y="347980"/>
                </a:lnTo>
                <a:lnTo>
                  <a:pt x="970760" y="622300"/>
                </a:lnTo>
                <a:close/>
              </a:path>
              <a:path w="1695450" h="1093470">
                <a:moveTo>
                  <a:pt x="191298" y="596900"/>
                </a:moveTo>
                <a:lnTo>
                  <a:pt x="136849" y="596900"/>
                </a:lnTo>
                <a:lnTo>
                  <a:pt x="136849" y="501650"/>
                </a:lnTo>
                <a:lnTo>
                  <a:pt x="144180" y="463550"/>
                </a:lnTo>
                <a:lnTo>
                  <a:pt x="152536" y="447040"/>
                </a:lnTo>
                <a:lnTo>
                  <a:pt x="157711" y="438150"/>
                </a:lnTo>
                <a:lnTo>
                  <a:pt x="192250" y="406400"/>
                </a:lnTo>
                <a:lnTo>
                  <a:pt x="228624" y="392430"/>
                </a:lnTo>
                <a:lnTo>
                  <a:pt x="371629" y="365760"/>
                </a:lnTo>
                <a:lnTo>
                  <a:pt x="371629" y="182880"/>
                </a:lnTo>
                <a:lnTo>
                  <a:pt x="498322" y="182880"/>
                </a:lnTo>
                <a:lnTo>
                  <a:pt x="498322" y="237490"/>
                </a:lnTo>
                <a:lnTo>
                  <a:pt x="426106" y="237490"/>
                </a:lnTo>
                <a:lnTo>
                  <a:pt x="426106" y="355600"/>
                </a:lnTo>
                <a:lnTo>
                  <a:pt x="731843" y="355600"/>
                </a:lnTo>
                <a:lnTo>
                  <a:pt x="238528" y="445770"/>
                </a:lnTo>
                <a:lnTo>
                  <a:pt x="232289" y="447040"/>
                </a:lnTo>
                <a:lnTo>
                  <a:pt x="200923" y="471170"/>
                </a:lnTo>
                <a:lnTo>
                  <a:pt x="191326" y="495300"/>
                </a:lnTo>
                <a:lnTo>
                  <a:pt x="191298" y="596900"/>
                </a:lnTo>
                <a:close/>
              </a:path>
              <a:path w="1695450" h="1093470">
                <a:moveTo>
                  <a:pt x="731843" y="355600"/>
                </a:moveTo>
                <a:lnTo>
                  <a:pt x="426106" y="355600"/>
                </a:lnTo>
                <a:lnTo>
                  <a:pt x="443873" y="353060"/>
                </a:lnTo>
                <a:lnTo>
                  <a:pt x="443873" y="237490"/>
                </a:lnTo>
                <a:lnTo>
                  <a:pt x="498322" y="237490"/>
                </a:lnTo>
                <a:lnTo>
                  <a:pt x="498322" y="342900"/>
                </a:lnTo>
                <a:lnTo>
                  <a:pt x="807137" y="342900"/>
                </a:lnTo>
                <a:lnTo>
                  <a:pt x="807137" y="351790"/>
                </a:lnTo>
                <a:lnTo>
                  <a:pt x="752688" y="351790"/>
                </a:lnTo>
                <a:lnTo>
                  <a:pt x="731843" y="355600"/>
                </a:lnTo>
                <a:close/>
              </a:path>
              <a:path w="1695450" h="1093470">
                <a:moveTo>
                  <a:pt x="1510077" y="398780"/>
                </a:moveTo>
                <a:lnTo>
                  <a:pt x="1455628" y="398780"/>
                </a:lnTo>
                <a:lnTo>
                  <a:pt x="1455628" y="346710"/>
                </a:lnTo>
                <a:lnTo>
                  <a:pt x="1510077" y="346710"/>
                </a:lnTo>
                <a:lnTo>
                  <a:pt x="1510077" y="398780"/>
                </a:lnTo>
                <a:close/>
              </a:path>
              <a:path w="1695450" h="1093470">
                <a:moveTo>
                  <a:pt x="943483" y="676910"/>
                </a:moveTo>
                <a:lnTo>
                  <a:pt x="752688" y="676910"/>
                </a:lnTo>
                <a:lnTo>
                  <a:pt x="752688" y="351790"/>
                </a:lnTo>
                <a:lnTo>
                  <a:pt x="807137" y="351790"/>
                </a:lnTo>
                <a:lnTo>
                  <a:pt x="807137" y="622300"/>
                </a:lnTo>
                <a:lnTo>
                  <a:pt x="970760" y="622300"/>
                </a:lnTo>
                <a:lnTo>
                  <a:pt x="943483" y="676910"/>
                </a:lnTo>
                <a:close/>
              </a:path>
              <a:path w="1695450" h="1093470">
                <a:moveTo>
                  <a:pt x="1043465" y="802640"/>
                </a:moveTo>
                <a:lnTo>
                  <a:pt x="987551" y="802640"/>
                </a:lnTo>
                <a:lnTo>
                  <a:pt x="984871" y="786130"/>
                </a:lnTo>
                <a:lnTo>
                  <a:pt x="982956" y="769620"/>
                </a:lnTo>
                <a:lnTo>
                  <a:pt x="981807" y="753110"/>
                </a:lnTo>
                <a:lnTo>
                  <a:pt x="981601" y="744220"/>
                </a:lnTo>
                <a:lnTo>
                  <a:pt x="981487" y="735330"/>
                </a:lnTo>
                <a:lnTo>
                  <a:pt x="983188" y="701040"/>
                </a:lnTo>
                <a:lnTo>
                  <a:pt x="997273" y="631190"/>
                </a:lnTo>
                <a:lnTo>
                  <a:pt x="1024443" y="566420"/>
                </a:lnTo>
                <a:lnTo>
                  <a:pt x="1062842" y="509270"/>
                </a:lnTo>
                <a:lnTo>
                  <a:pt x="1111492" y="461010"/>
                </a:lnTo>
                <a:lnTo>
                  <a:pt x="1168409" y="422910"/>
                </a:lnTo>
                <a:lnTo>
                  <a:pt x="1232993" y="394970"/>
                </a:lnTo>
                <a:lnTo>
                  <a:pt x="1302693" y="381000"/>
                </a:lnTo>
                <a:lnTo>
                  <a:pt x="1338336" y="379730"/>
                </a:lnTo>
                <a:lnTo>
                  <a:pt x="1368235" y="381000"/>
                </a:lnTo>
                <a:lnTo>
                  <a:pt x="1397853" y="383540"/>
                </a:lnTo>
                <a:lnTo>
                  <a:pt x="1427035" y="389890"/>
                </a:lnTo>
                <a:lnTo>
                  <a:pt x="1455628" y="398780"/>
                </a:lnTo>
                <a:lnTo>
                  <a:pt x="1510077" y="398780"/>
                </a:lnTo>
                <a:lnTo>
                  <a:pt x="1510077" y="422910"/>
                </a:lnTo>
                <a:lnTo>
                  <a:pt x="1527433" y="433070"/>
                </a:lnTo>
                <a:lnTo>
                  <a:pt x="1338336" y="433070"/>
                </a:lnTo>
                <a:lnTo>
                  <a:pt x="1278298" y="439420"/>
                </a:lnTo>
                <a:lnTo>
                  <a:pt x="1220652" y="457200"/>
                </a:lnTo>
                <a:lnTo>
                  <a:pt x="1169452" y="485140"/>
                </a:lnTo>
                <a:lnTo>
                  <a:pt x="1124485" y="521970"/>
                </a:lnTo>
                <a:lnTo>
                  <a:pt x="1087433" y="567690"/>
                </a:lnTo>
                <a:lnTo>
                  <a:pt x="1059656" y="618490"/>
                </a:lnTo>
                <a:lnTo>
                  <a:pt x="1041857" y="676910"/>
                </a:lnTo>
                <a:lnTo>
                  <a:pt x="1035935" y="735330"/>
                </a:lnTo>
                <a:lnTo>
                  <a:pt x="1035997" y="739140"/>
                </a:lnTo>
                <a:lnTo>
                  <a:pt x="1037362" y="767080"/>
                </a:lnTo>
                <a:lnTo>
                  <a:pt x="1041846" y="796290"/>
                </a:lnTo>
                <a:lnTo>
                  <a:pt x="1043465" y="802640"/>
                </a:lnTo>
                <a:close/>
              </a:path>
              <a:path w="1695450" h="1093470">
                <a:moveTo>
                  <a:pt x="1527142" y="1038860"/>
                </a:moveTo>
                <a:lnTo>
                  <a:pt x="1338336" y="1038860"/>
                </a:lnTo>
                <a:lnTo>
                  <a:pt x="1368531" y="1037590"/>
                </a:lnTo>
                <a:lnTo>
                  <a:pt x="1398360" y="1033780"/>
                </a:lnTo>
                <a:lnTo>
                  <a:pt x="1455991" y="1016000"/>
                </a:lnTo>
                <a:lnTo>
                  <a:pt x="1507212" y="988060"/>
                </a:lnTo>
                <a:lnTo>
                  <a:pt x="1552159" y="949960"/>
                </a:lnTo>
                <a:lnTo>
                  <a:pt x="1589246" y="905510"/>
                </a:lnTo>
                <a:lnTo>
                  <a:pt x="1617016" y="854710"/>
                </a:lnTo>
                <a:lnTo>
                  <a:pt x="1634815" y="796290"/>
                </a:lnTo>
                <a:lnTo>
                  <a:pt x="1640675" y="739140"/>
                </a:lnTo>
                <a:lnTo>
                  <a:pt x="1640735" y="735330"/>
                </a:lnTo>
                <a:lnTo>
                  <a:pt x="1639274" y="706120"/>
                </a:lnTo>
                <a:lnTo>
                  <a:pt x="1627338" y="646430"/>
                </a:lnTo>
                <a:lnTo>
                  <a:pt x="1604356" y="591820"/>
                </a:lnTo>
                <a:lnTo>
                  <a:pt x="1571807" y="543560"/>
                </a:lnTo>
                <a:lnTo>
                  <a:pt x="1531106" y="502920"/>
                </a:lnTo>
                <a:lnTo>
                  <a:pt x="1484175" y="471170"/>
                </a:lnTo>
                <a:lnTo>
                  <a:pt x="1458622" y="458470"/>
                </a:lnTo>
                <a:lnTo>
                  <a:pt x="1455628" y="458470"/>
                </a:lnTo>
                <a:lnTo>
                  <a:pt x="1455628" y="457200"/>
                </a:lnTo>
                <a:lnTo>
                  <a:pt x="1427315" y="447040"/>
                </a:lnTo>
                <a:lnTo>
                  <a:pt x="1398178" y="439420"/>
                </a:lnTo>
                <a:lnTo>
                  <a:pt x="1368443" y="435610"/>
                </a:lnTo>
                <a:lnTo>
                  <a:pt x="1338336" y="433070"/>
                </a:lnTo>
                <a:lnTo>
                  <a:pt x="1527433" y="433070"/>
                </a:lnTo>
                <a:lnTo>
                  <a:pt x="1572142" y="466090"/>
                </a:lnTo>
                <a:lnTo>
                  <a:pt x="1613830" y="509270"/>
                </a:lnTo>
                <a:lnTo>
                  <a:pt x="1652241" y="566420"/>
                </a:lnTo>
                <a:lnTo>
                  <a:pt x="1679379" y="631190"/>
                </a:lnTo>
                <a:lnTo>
                  <a:pt x="1693452" y="699770"/>
                </a:lnTo>
                <a:lnTo>
                  <a:pt x="1695248" y="735330"/>
                </a:lnTo>
                <a:lnTo>
                  <a:pt x="1695123" y="739140"/>
                </a:lnTo>
                <a:lnTo>
                  <a:pt x="1688197" y="807720"/>
                </a:lnTo>
                <a:lnTo>
                  <a:pt x="1667212" y="875030"/>
                </a:lnTo>
                <a:lnTo>
                  <a:pt x="1634402" y="935990"/>
                </a:lnTo>
                <a:lnTo>
                  <a:pt x="1590659" y="989330"/>
                </a:lnTo>
                <a:lnTo>
                  <a:pt x="1537637" y="1032510"/>
                </a:lnTo>
                <a:lnTo>
                  <a:pt x="1527142" y="1038860"/>
                </a:lnTo>
                <a:close/>
              </a:path>
              <a:path w="1695450" h="1093470">
                <a:moveTo>
                  <a:pt x="384388" y="1093470"/>
                </a:moveTo>
                <a:lnTo>
                  <a:pt x="331548" y="1088390"/>
                </a:lnTo>
                <a:lnTo>
                  <a:pt x="280806" y="1073150"/>
                </a:lnTo>
                <a:lnTo>
                  <a:pt x="235751" y="1047750"/>
                </a:lnTo>
                <a:lnTo>
                  <a:pt x="196195" y="1016000"/>
                </a:lnTo>
                <a:lnTo>
                  <a:pt x="163588" y="976630"/>
                </a:lnTo>
                <a:lnTo>
                  <a:pt x="139144" y="930910"/>
                </a:lnTo>
                <a:lnTo>
                  <a:pt x="123450" y="880110"/>
                </a:lnTo>
                <a:lnTo>
                  <a:pt x="118187" y="826770"/>
                </a:lnTo>
                <a:lnTo>
                  <a:pt x="118265" y="820420"/>
                </a:lnTo>
                <a:lnTo>
                  <a:pt x="118502" y="814070"/>
                </a:lnTo>
                <a:lnTo>
                  <a:pt x="118895" y="807720"/>
                </a:lnTo>
                <a:lnTo>
                  <a:pt x="119446" y="801370"/>
                </a:lnTo>
                <a:lnTo>
                  <a:pt x="0" y="801370"/>
                </a:lnTo>
                <a:lnTo>
                  <a:pt x="0" y="596900"/>
                </a:lnTo>
                <a:lnTo>
                  <a:pt x="250196" y="596900"/>
                </a:lnTo>
                <a:lnTo>
                  <a:pt x="265239" y="589280"/>
                </a:lnTo>
                <a:lnTo>
                  <a:pt x="305820" y="572770"/>
                </a:lnTo>
                <a:lnTo>
                  <a:pt x="357800" y="562610"/>
                </a:lnTo>
                <a:lnTo>
                  <a:pt x="384388" y="561340"/>
                </a:lnTo>
                <a:lnTo>
                  <a:pt x="410980" y="562610"/>
                </a:lnTo>
                <a:lnTo>
                  <a:pt x="462979" y="572770"/>
                </a:lnTo>
                <a:lnTo>
                  <a:pt x="511145" y="593090"/>
                </a:lnTo>
                <a:lnTo>
                  <a:pt x="545043" y="614680"/>
                </a:lnTo>
                <a:lnTo>
                  <a:pt x="384388" y="614680"/>
                </a:lnTo>
                <a:lnTo>
                  <a:pt x="363250" y="615950"/>
                </a:lnTo>
                <a:lnTo>
                  <a:pt x="321909" y="624840"/>
                </a:lnTo>
                <a:lnTo>
                  <a:pt x="283599" y="641350"/>
                </a:lnTo>
                <a:lnTo>
                  <a:pt x="266159" y="651510"/>
                </a:lnTo>
                <a:lnTo>
                  <a:pt x="54448" y="651510"/>
                </a:lnTo>
                <a:lnTo>
                  <a:pt x="54448" y="746760"/>
                </a:lnTo>
                <a:lnTo>
                  <a:pt x="188351" y="746760"/>
                </a:lnTo>
                <a:lnTo>
                  <a:pt x="182016" y="764540"/>
                </a:lnTo>
                <a:lnTo>
                  <a:pt x="176812" y="784860"/>
                </a:lnTo>
                <a:lnTo>
                  <a:pt x="173674" y="806450"/>
                </a:lnTo>
                <a:lnTo>
                  <a:pt x="172636" y="826770"/>
                </a:lnTo>
                <a:lnTo>
                  <a:pt x="173674" y="848360"/>
                </a:lnTo>
                <a:lnTo>
                  <a:pt x="182016" y="890270"/>
                </a:lnTo>
                <a:lnTo>
                  <a:pt x="198146" y="928370"/>
                </a:lnTo>
                <a:lnTo>
                  <a:pt x="220930" y="961390"/>
                </a:lnTo>
                <a:lnTo>
                  <a:pt x="249810" y="990600"/>
                </a:lnTo>
                <a:lnTo>
                  <a:pt x="283599" y="1013460"/>
                </a:lnTo>
                <a:lnTo>
                  <a:pt x="321909" y="1029970"/>
                </a:lnTo>
                <a:lnTo>
                  <a:pt x="363250" y="1037590"/>
                </a:lnTo>
                <a:lnTo>
                  <a:pt x="384388" y="1038860"/>
                </a:lnTo>
                <a:lnTo>
                  <a:pt x="545043" y="1038860"/>
                </a:lnTo>
                <a:lnTo>
                  <a:pt x="533063" y="1047750"/>
                </a:lnTo>
                <a:lnTo>
                  <a:pt x="487998" y="1073150"/>
                </a:lnTo>
                <a:lnTo>
                  <a:pt x="437242" y="1088390"/>
                </a:lnTo>
                <a:lnTo>
                  <a:pt x="410980" y="1092200"/>
                </a:lnTo>
                <a:lnTo>
                  <a:pt x="384388" y="1093470"/>
                </a:lnTo>
                <a:close/>
              </a:path>
              <a:path w="1695450" h="1093470">
                <a:moveTo>
                  <a:pt x="545043" y="1038860"/>
                </a:moveTo>
                <a:lnTo>
                  <a:pt x="384388" y="1038860"/>
                </a:lnTo>
                <a:lnTo>
                  <a:pt x="405542" y="1037590"/>
                </a:lnTo>
                <a:lnTo>
                  <a:pt x="426428" y="1035050"/>
                </a:lnTo>
                <a:lnTo>
                  <a:pt x="466789" y="1022350"/>
                </a:lnTo>
                <a:lnTo>
                  <a:pt x="502638" y="1003300"/>
                </a:lnTo>
                <a:lnTo>
                  <a:pt x="534081" y="976630"/>
                </a:lnTo>
                <a:lnTo>
                  <a:pt x="560067" y="946150"/>
                </a:lnTo>
                <a:lnTo>
                  <a:pt x="579548" y="909320"/>
                </a:lnTo>
                <a:lnTo>
                  <a:pt x="591992" y="869950"/>
                </a:lnTo>
                <a:lnTo>
                  <a:pt x="596168" y="826770"/>
                </a:lnTo>
                <a:lnTo>
                  <a:pt x="595129" y="806450"/>
                </a:lnTo>
                <a:lnTo>
                  <a:pt x="586788" y="764540"/>
                </a:lnTo>
                <a:lnTo>
                  <a:pt x="570657" y="726440"/>
                </a:lnTo>
                <a:lnTo>
                  <a:pt x="547850" y="692150"/>
                </a:lnTo>
                <a:lnTo>
                  <a:pt x="518970" y="664210"/>
                </a:lnTo>
                <a:lnTo>
                  <a:pt x="485204" y="641350"/>
                </a:lnTo>
                <a:lnTo>
                  <a:pt x="446894" y="624840"/>
                </a:lnTo>
                <a:lnTo>
                  <a:pt x="405542" y="615950"/>
                </a:lnTo>
                <a:lnTo>
                  <a:pt x="384388" y="614680"/>
                </a:lnTo>
                <a:lnTo>
                  <a:pt x="545043" y="614680"/>
                </a:lnTo>
                <a:lnTo>
                  <a:pt x="589888" y="657860"/>
                </a:lnTo>
                <a:lnTo>
                  <a:pt x="618519" y="699770"/>
                </a:lnTo>
                <a:lnTo>
                  <a:pt x="636891" y="742950"/>
                </a:lnTo>
                <a:lnTo>
                  <a:pt x="646831" y="782320"/>
                </a:lnTo>
                <a:lnTo>
                  <a:pt x="649498" y="802640"/>
                </a:lnTo>
                <a:lnTo>
                  <a:pt x="1043465" y="802640"/>
                </a:lnTo>
                <a:lnTo>
                  <a:pt x="1049290" y="825500"/>
                </a:lnTo>
                <a:lnTo>
                  <a:pt x="1059656" y="854710"/>
                </a:lnTo>
                <a:lnTo>
                  <a:pt x="1060923" y="857250"/>
                </a:lnTo>
                <a:lnTo>
                  <a:pt x="648966" y="857250"/>
                </a:lnTo>
                <a:lnTo>
                  <a:pt x="636477" y="913130"/>
                </a:lnTo>
                <a:lnTo>
                  <a:pt x="618519" y="953770"/>
                </a:lnTo>
                <a:lnTo>
                  <a:pt x="589888" y="996950"/>
                </a:lnTo>
                <a:lnTo>
                  <a:pt x="553600" y="1032510"/>
                </a:lnTo>
                <a:lnTo>
                  <a:pt x="545043" y="1038860"/>
                </a:lnTo>
                <a:close/>
              </a:path>
              <a:path w="1695450" h="1093470">
                <a:moveTo>
                  <a:pt x="188351" y="746760"/>
                </a:moveTo>
                <a:lnTo>
                  <a:pt x="130638" y="746760"/>
                </a:lnTo>
                <a:lnTo>
                  <a:pt x="133100" y="739140"/>
                </a:lnTo>
                <a:lnTo>
                  <a:pt x="158828" y="685800"/>
                </a:lnTo>
                <a:lnTo>
                  <a:pt x="184219" y="651510"/>
                </a:lnTo>
                <a:lnTo>
                  <a:pt x="266159" y="651510"/>
                </a:lnTo>
                <a:lnTo>
                  <a:pt x="249810" y="664210"/>
                </a:lnTo>
                <a:lnTo>
                  <a:pt x="234667" y="676910"/>
                </a:lnTo>
                <a:lnTo>
                  <a:pt x="220930" y="692150"/>
                </a:lnTo>
                <a:lnTo>
                  <a:pt x="208730" y="708660"/>
                </a:lnTo>
                <a:lnTo>
                  <a:pt x="198146" y="726440"/>
                </a:lnTo>
                <a:lnTo>
                  <a:pt x="189256" y="744220"/>
                </a:lnTo>
                <a:lnTo>
                  <a:pt x="188351" y="746760"/>
                </a:lnTo>
                <a:close/>
              </a:path>
              <a:path w="1695450" h="1093470">
                <a:moveTo>
                  <a:pt x="1338336" y="1093470"/>
                </a:moveTo>
                <a:lnTo>
                  <a:pt x="1267494" y="1087120"/>
                </a:lnTo>
                <a:lnTo>
                  <a:pt x="1199443" y="1065530"/>
                </a:lnTo>
                <a:lnTo>
                  <a:pt x="1139024" y="1032510"/>
                </a:lnTo>
                <a:lnTo>
                  <a:pt x="1086013" y="989330"/>
                </a:lnTo>
                <a:lnTo>
                  <a:pt x="1042273" y="935990"/>
                </a:lnTo>
                <a:lnTo>
                  <a:pt x="1009488" y="875030"/>
                </a:lnTo>
                <a:lnTo>
                  <a:pt x="1006941" y="869950"/>
                </a:lnTo>
                <a:lnTo>
                  <a:pt x="1004535" y="863600"/>
                </a:lnTo>
                <a:lnTo>
                  <a:pt x="1002325" y="857250"/>
                </a:lnTo>
                <a:lnTo>
                  <a:pt x="1060923" y="857250"/>
                </a:lnTo>
                <a:lnTo>
                  <a:pt x="1072327" y="880110"/>
                </a:lnTo>
                <a:lnTo>
                  <a:pt x="1087433" y="905510"/>
                </a:lnTo>
                <a:lnTo>
                  <a:pt x="1124485" y="949960"/>
                </a:lnTo>
                <a:lnTo>
                  <a:pt x="1169452" y="988060"/>
                </a:lnTo>
                <a:lnTo>
                  <a:pt x="1220652" y="1016000"/>
                </a:lnTo>
                <a:lnTo>
                  <a:pt x="1278298" y="1033780"/>
                </a:lnTo>
                <a:lnTo>
                  <a:pt x="1338336" y="1038860"/>
                </a:lnTo>
                <a:lnTo>
                  <a:pt x="1527142" y="1038860"/>
                </a:lnTo>
                <a:lnTo>
                  <a:pt x="1508251" y="1050290"/>
                </a:lnTo>
                <a:lnTo>
                  <a:pt x="1477228" y="1065530"/>
                </a:lnTo>
                <a:lnTo>
                  <a:pt x="1443691" y="1078230"/>
                </a:lnTo>
                <a:lnTo>
                  <a:pt x="1409188" y="1087120"/>
                </a:lnTo>
                <a:lnTo>
                  <a:pt x="1373982" y="1092200"/>
                </a:lnTo>
                <a:lnTo>
                  <a:pt x="1338336" y="1093470"/>
                </a:lnTo>
                <a:close/>
              </a:path>
            </a:pathLst>
          </a:custGeom>
          <a:solidFill>
            <a:srgbClr val="000000"/>
          </a:solidFill>
        </p:spPr>
        <p:txBody>
          <a:bodyPr wrap="square" lIns="0" tIns="0" rIns="0" bIns="0" rtlCol="0"/>
          <a:lstStyle/>
          <a:p>
            <a:endParaRPr/>
          </a:p>
        </p:txBody>
      </p:sp>
      <p:grpSp>
        <p:nvGrpSpPr>
          <p:cNvPr id="70" name="object 70"/>
          <p:cNvGrpSpPr/>
          <p:nvPr/>
        </p:nvGrpSpPr>
        <p:grpSpPr>
          <a:xfrm>
            <a:off x="15238255" y="6087926"/>
            <a:ext cx="1724025" cy="1714500"/>
            <a:chOff x="15238255" y="6087926"/>
            <a:chExt cx="1724025" cy="1714500"/>
          </a:xfrm>
        </p:grpSpPr>
        <p:sp>
          <p:nvSpPr>
            <p:cNvPr id="71" name="object 71"/>
            <p:cNvSpPr/>
            <p:nvPr/>
          </p:nvSpPr>
          <p:spPr>
            <a:xfrm>
              <a:off x="15238255" y="6087926"/>
              <a:ext cx="1724025" cy="1714500"/>
            </a:xfrm>
            <a:custGeom>
              <a:avLst/>
              <a:gdLst/>
              <a:ahLst/>
              <a:cxnLst/>
              <a:rect l="l" t="t" r="r" b="b"/>
              <a:pathLst>
                <a:path w="1724025" h="1714500">
                  <a:moveTo>
                    <a:pt x="1178442" y="279399"/>
                  </a:moveTo>
                  <a:lnTo>
                    <a:pt x="1120975" y="279399"/>
                  </a:lnTo>
                  <a:lnTo>
                    <a:pt x="1120975" y="126999"/>
                  </a:lnTo>
                  <a:lnTo>
                    <a:pt x="1119594" y="101599"/>
                  </a:lnTo>
                  <a:lnTo>
                    <a:pt x="1115587" y="88899"/>
                  </a:lnTo>
                  <a:lnTo>
                    <a:pt x="1109156" y="76199"/>
                  </a:lnTo>
                  <a:lnTo>
                    <a:pt x="1100502" y="76199"/>
                  </a:lnTo>
                  <a:lnTo>
                    <a:pt x="1089834" y="63499"/>
                  </a:lnTo>
                  <a:lnTo>
                    <a:pt x="1077919" y="50799"/>
                  </a:lnTo>
                  <a:lnTo>
                    <a:pt x="373538" y="50799"/>
                  </a:lnTo>
                  <a:lnTo>
                    <a:pt x="373538" y="0"/>
                  </a:lnTo>
                  <a:lnTo>
                    <a:pt x="1100323" y="0"/>
                  </a:lnTo>
                  <a:lnTo>
                    <a:pt x="1122064" y="12699"/>
                  </a:lnTo>
                  <a:lnTo>
                    <a:pt x="1157229" y="50799"/>
                  </a:lnTo>
                  <a:lnTo>
                    <a:pt x="1175996" y="101599"/>
                  </a:lnTo>
                  <a:lnTo>
                    <a:pt x="1178442" y="114299"/>
                  </a:lnTo>
                  <a:lnTo>
                    <a:pt x="1178442" y="279399"/>
                  </a:lnTo>
                  <a:close/>
                </a:path>
                <a:path w="1724025" h="1714500">
                  <a:moveTo>
                    <a:pt x="976947" y="914399"/>
                  </a:moveTo>
                  <a:lnTo>
                    <a:pt x="919479" y="914399"/>
                  </a:lnTo>
                  <a:lnTo>
                    <a:pt x="919479" y="444499"/>
                  </a:lnTo>
                  <a:lnTo>
                    <a:pt x="896408" y="431799"/>
                  </a:lnTo>
                  <a:lnTo>
                    <a:pt x="878220" y="419099"/>
                  </a:lnTo>
                  <a:lnTo>
                    <a:pt x="866294" y="393699"/>
                  </a:lnTo>
                  <a:lnTo>
                    <a:pt x="862012" y="368299"/>
                  </a:lnTo>
                  <a:lnTo>
                    <a:pt x="868814" y="330199"/>
                  </a:lnTo>
                  <a:lnTo>
                    <a:pt x="887333" y="304799"/>
                  </a:lnTo>
                  <a:lnTo>
                    <a:pt x="914743" y="292099"/>
                  </a:lnTo>
                  <a:lnTo>
                    <a:pt x="948213" y="279399"/>
                  </a:lnTo>
                  <a:lnTo>
                    <a:pt x="948213" y="190499"/>
                  </a:lnTo>
                  <a:lnTo>
                    <a:pt x="545941" y="190499"/>
                  </a:lnTo>
                  <a:lnTo>
                    <a:pt x="545941" y="139699"/>
                  </a:lnTo>
                  <a:lnTo>
                    <a:pt x="997599" y="139699"/>
                  </a:lnTo>
                  <a:lnTo>
                    <a:pt x="1003773" y="152399"/>
                  </a:lnTo>
                  <a:lnTo>
                    <a:pt x="1006040" y="165099"/>
                  </a:lnTo>
                  <a:lnTo>
                    <a:pt x="1006040" y="279399"/>
                  </a:lnTo>
                  <a:lnTo>
                    <a:pt x="1178442" y="279399"/>
                  </a:lnTo>
                  <a:lnTo>
                    <a:pt x="1211913" y="292099"/>
                  </a:lnTo>
                  <a:lnTo>
                    <a:pt x="1239322" y="304799"/>
                  </a:lnTo>
                  <a:lnTo>
                    <a:pt x="1257842" y="330199"/>
                  </a:lnTo>
                  <a:lnTo>
                    <a:pt x="1260109" y="342899"/>
                  </a:lnTo>
                  <a:lnTo>
                    <a:pt x="927920" y="342899"/>
                  </a:lnTo>
                  <a:lnTo>
                    <a:pt x="921747" y="355599"/>
                  </a:lnTo>
                  <a:lnTo>
                    <a:pt x="919479" y="368299"/>
                  </a:lnTo>
                  <a:lnTo>
                    <a:pt x="921747" y="380999"/>
                  </a:lnTo>
                  <a:lnTo>
                    <a:pt x="927920" y="393699"/>
                  </a:lnTo>
                  <a:lnTo>
                    <a:pt x="1260362" y="393699"/>
                  </a:lnTo>
                  <a:lnTo>
                    <a:pt x="1248436" y="419099"/>
                  </a:lnTo>
                  <a:lnTo>
                    <a:pt x="1230247" y="431799"/>
                  </a:lnTo>
                  <a:lnTo>
                    <a:pt x="1207176" y="444499"/>
                  </a:lnTo>
                  <a:lnTo>
                    <a:pt x="1207176" y="457199"/>
                  </a:lnTo>
                  <a:lnTo>
                    <a:pt x="976947" y="457199"/>
                  </a:lnTo>
                  <a:lnTo>
                    <a:pt x="976947" y="914399"/>
                  </a:lnTo>
                  <a:close/>
                </a:path>
                <a:path w="1724025" h="1714500">
                  <a:moveTo>
                    <a:pt x="1609089" y="393699"/>
                  </a:moveTo>
                  <a:lnTo>
                    <a:pt x="1551981" y="393699"/>
                  </a:lnTo>
                  <a:lnTo>
                    <a:pt x="1551981" y="266699"/>
                  </a:lnTo>
                  <a:lnTo>
                    <a:pt x="1550601" y="253999"/>
                  </a:lnTo>
                  <a:lnTo>
                    <a:pt x="1546594" y="241299"/>
                  </a:lnTo>
                  <a:lnTo>
                    <a:pt x="1540162" y="228599"/>
                  </a:lnTo>
                  <a:lnTo>
                    <a:pt x="1531508" y="215899"/>
                  </a:lnTo>
                  <a:lnTo>
                    <a:pt x="1520840" y="203199"/>
                  </a:lnTo>
                  <a:lnTo>
                    <a:pt x="1508925" y="203199"/>
                  </a:lnTo>
                  <a:lnTo>
                    <a:pt x="1496001" y="190499"/>
                  </a:lnTo>
                  <a:lnTo>
                    <a:pt x="1235551" y="190499"/>
                  </a:lnTo>
                  <a:lnTo>
                    <a:pt x="1235551" y="139699"/>
                  </a:lnTo>
                  <a:lnTo>
                    <a:pt x="1507343" y="139699"/>
                  </a:lnTo>
                  <a:lnTo>
                    <a:pt x="1530969" y="152399"/>
                  </a:lnTo>
                  <a:lnTo>
                    <a:pt x="1552711" y="152399"/>
                  </a:lnTo>
                  <a:lnTo>
                    <a:pt x="1572095" y="177799"/>
                  </a:lnTo>
                  <a:lnTo>
                    <a:pt x="1587876" y="190499"/>
                  </a:lnTo>
                  <a:lnTo>
                    <a:pt x="1599481" y="215899"/>
                  </a:lnTo>
                  <a:lnTo>
                    <a:pt x="1606642" y="241299"/>
                  </a:lnTo>
                  <a:lnTo>
                    <a:pt x="1609089" y="266699"/>
                  </a:lnTo>
                  <a:lnTo>
                    <a:pt x="1609089" y="393699"/>
                  </a:lnTo>
                  <a:close/>
                </a:path>
                <a:path w="1724025" h="1714500">
                  <a:moveTo>
                    <a:pt x="1407953" y="914399"/>
                  </a:moveTo>
                  <a:lnTo>
                    <a:pt x="1350845" y="914399"/>
                  </a:lnTo>
                  <a:lnTo>
                    <a:pt x="1350845" y="558799"/>
                  </a:lnTo>
                  <a:lnTo>
                    <a:pt x="1327774" y="546099"/>
                  </a:lnTo>
                  <a:lnTo>
                    <a:pt x="1309585" y="533399"/>
                  </a:lnTo>
                  <a:lnTo>
                    <a:pt x="1297659" y="507999"/>
                  </a:lnTo>
                  <a:lnTo>
                    <a:pt x="1293377" y="482599"/>
                  </a:lnTo>
                  <a:lnTo>
                    <a:pt x="1300179" y="444499"/>
                  </a:lnTo>
                  <a:lnTo>
                    <a:pt x="1318699" y="419099"/>
                  </a:lnTo>
                  <a:lnTo>
                    <a:pt x="1346108" y="406399"/>
                  </a:lnTo>
                  <a:lnTo>
                    <a:pt x="1379579" y="393699"/>
                  </a:lnTo>
                  <a:lnTo>
                    <a:pt x="1379579" y="304799"/>
                  </a:lnTo>
                  <a:lnTo>
                    <a:pt x="1322111" y="304799"/>
                  </a:lnTo>
                  <a:lnTo>
                    <a:pt x="1322111" y="253999"/>
                  </a:lnTo>
                  <a:lnTo>
                    <a:pt x="1419469" y="253999"/>
                  </a:lnTo>
                  <a:lnTo>
                    <a:pt x="1428606" y="266699"/>
                  </a:lnTo>
                  <a:lnTo>
                    <a:pt x="1434779" y="266699"/>
                  </a:lnTo>
                  <a:lnTo>
                    <a:pt x="1437046" y="279399"/>
                  </a:lnTo>
                  <a:lnTo>
                    <a:pt x="1437046" y="393699"/>
                  </a:lnTo>
                  <a:lnTo>
                    <a:pt x="1609089" y="393699"/>
                  </a:lnTo>
                  <a:lnTo>
                    <a:pt x="1642560" y="406399"/>
                  </a:lnTo>
                  <a:lnTo>
                    <a:pt x="1669969" y="419099"/>
                  </a:lnTo>
                  <a:lnTo>
                    <a:pt x="1688489" y="444499"/>
                  </a:lnTo>
                  <a:lnTo>
                    <a:pt x="1690756" y="457199"/>
                  </a:lnTo>
                  <a:lnTo>
                    <a:pt x="1358926" y="457199"/>
                  </a:lnTo>
                  <a:lnTo>
                    <a:pt x="1352753" y="469899"/>
                  </a:lnTo>
                  <a:lnTo>
                    <a:pt x="1350486" y="482599"/>
                  </a:lnTo>
                  <a:lnTo>
                    <a:pt x="1352753" y="495299"/>
                  </a:lnTo>
                  <a:lnTo>
                    <a:pt x="1358926" y="507999"/>
                  </a:lnTo>
                  <a:lnTo>
                    <a:pt x="1691009" y="507999"/>
                  </a:lnTo>
                  <a:lnTo>
                    <a:pt x="1679083" y="533399"/>
                  </a:lnTo>
                  <a:lnTo>
                    <a:pt x="1660894" y="546099"/>
                  </a:lnTo>
                  <a:lnTo>
                    <a:pt x="1637823" y="558799"/>
                  </a:lnTo>
                  <a:lnTo>
                    <a:pt x="1637823" y="571499"/>
                  </a:lnTo>
                  <a:lnTo>
                    <a:pt x="1407953" y="571499"/>
                  </a:lnTo>
                  <a:lnTo>
                    <a:pt x="1407953" y="914399"/>
                  </a:lnTo>
                  <a:close/>
                </a:path>
                <a:path w="1724025" h="1714500">
                  <a:moveTo>
                    <a:pt x="1260362" y="393699"/>
                  </a:moveTo>
                  <a:lnTo>
                    <a:pt x="1198376" y="393699"/>
                  </a:lnTo>
                  <a:lnTo>
                    <a:pt x="1204550" y="380999"/>
                  </a:lnTo>
                  <a:lnTo>
                    <a:pt x="1206817" y="368299"/>
                  </a:lnTo>
                  <a:lnTo>
                    <a:pt x="1204550" y="355599"/>
                  </a:lnTo>
                  <a:lnTo>
                    <a:pt x="1198376" y="342899"/>
                  </a:lnTo>
                  <a:lnTo>
                    <a:pt x="1260109" y="342899"/>
                  </a:lnTo>
                  <a:lnTo>
                    <a:pt x="1264644" y="368299"/>
                  </a:lnTo>
                  <a:lnTo>
                    <a:pt x="1260362" y="393699"/>
                  </a:lnTo>
                  <a:close/>
                </a:path>
                <a:path w="1724025" h="1714500">
                  <a:moveTo>
                    <a:pt x="1207176" y="914399"/>
                  </a:moveTo>
                  <a:lnTo>
                    <a:pt x="1149349" y="914399"/>
                  </a:lnTo>
                  <a:lnTo>
                    <a:pt x="1149349" y="457199"/>
                  </a:lnTo>
                  <a:lnTo>
                    <a:pt x="1207176" y="457199"/>
                  </a:lnTo>
                  <a:lnTo>
                    <a:pt x="1207176" y="914399"/>
                  </a:lnTo>
                  <a:close/>
                </a:path>
                <a:path w="1724025" h="1714500">
                  <a:moveTo>
                    <a:pt x="1691009" y="507999"/>
                  </a:moveTo>
                  <a:lnTo>
                    <a:pt x="1629382" y="507999"/>
                  </a:lnTo>
                  <a:lnTo>
                    <a:pt x="1635556" y="495299"/>
                  </a:lnTo>
                  <a:lnTo>
                    <a:pt x="1637823" y="482599"/>
                  </a:lnTo>
                  <a:lnTo>
                    <a:pt x="1635556" y="469899"/>
                  </a:lnTo>
                  <a:lnTo>
                    <a:pt x="1629382" y="457199"/>
                  </a:lnTo>
                  <a:lnTo>
                    <a:pt x="1690756" y="457199"/>
                  </a:lnTo>
                  <a:lnTo>
                    <a:pt x="1695291" y="482599"/>
                  </a:lnTo>
                  <a:lnTo>
                    <a:pt x="1691009" y="507999"/>
                  </a:lnTo>
                  <a:close/>
                </a:path>
                <a:path w="1724025" h="1714500">
                  <a:moveTo>
                    <a:pt x="1637823" y="914399"/>
                  </a:moveTo>
                  <a:lnTo>
                    <a:pt x="1580356" y="914399"/>
                  </a:lnTo>
                  <a:lnTo>
                    <a:pt x="1580356" y="571499"/>
                  </a:lnTo>
                  <a:lnTo>
                    <a:pt x="1637823" y="571499"/>
                  </a:lnTo>
                  <a:lnTo>
                    <a:pt x="1637823" y="914399"/>
                  </a:lnTo>
                  <a:close/>
                </a:path>
                <a:path w="1724025" h="1714500">
                  <a:moveTo>
                    <a:pt x="229869" y="1142999"/>
                  </a:moveTo>
                  <a:lnTo>
                    <a:pt x="172402" y="1142999"/>
                  </a:lnTo>
                  <a:lnTo>
                    <a:pt x="172402" y="914399"/>
                  </a:lnTo>
                  <a:lnTo>
                    <a:pt x="18317" y="914399"/>
                  </a:lnTo>
                  <a:lnTo>
                    <a:pt x="765395" y="622299"/>
                  </a:lnTo>
                  <a:lnTo>
                    <a:pt x="785750" y="622299"/>
                  </a:lnTo>
                  <a:lnTo>
                    <a:pt x="791973" y="634999"/>
                  </a:lnTo>
                  <a:lnTo>
                    <a:pt x="801222" y="634999"/>
                  </a:lnTo>
                  <a:lnTo>
                    <a:pt x="803691" y="647699"/>
                  </a:lnTo>
                  <a:lnTo>
                    <a:pt x="804544" y="660399"/>
                  </a:lnTo>
                  <a:lnTo>
                    <a:pt x="804544" y="698499"/>
                  </a:lnTo>
                  <a:lnTo>
                    <a:pt x="747077" y="698499"/>
                  </a:lnTo>
                  <a:lnTo>
                    <a:pt x="660876" y="723899"/>
                  </a:lnTo>
                  <a:lnTo>
                    <a:pt x="660876" y="749299"/>
                  </a:lnTo>
                  <a:lnTo>
                    <a:pt x="603408" y="749299"/>
                  </a:lnTo>
                  <a:lnTo>
                    <a:pt x="517207" y="787399"/>
                  </a:lnTo>
                  <a:lnTo>
                    <a:pt x="517207" y="812799"/>
                  </a:lnTo>
                  <a:lnTo>
                    <a:pt x="459739" y="812799"/>
                  </a:lnTo>
                  <a:lnTo>
                    <a:pt x="373538" y="838199"/>
                  </a:lnTo>
                  <a:lnTo>
                    <a:pt x="373538" y="863599"/>
                  </a:lnTo>
                  <a:lnTo>
                    <a:pt x="316071" y="863599"/>
                  </a:lnTo>
                  <a:lnTo>
                    <a:pt x="229869" y="888999"/>
                  </a:lnTo>
                  <a:lnTo>
                    <a:pt x="229869" y="1142999"/>
                  </a:lnTo>
                  <a:close/>
                </a:path>
                <a:path w="1724025" h="1714500">
                  <a:moveTo>
                    <a:pt x="804544" y="1142999"/>
                  </a:moveTo>
                  <a:lnTo>
                    <a:pt x="747077" y="1142999"/>
                  </a:lnTo>
                  <a:lnTo>
                    <a:pt x="747077" y="698499"/>
                  </a:lnTo>
                  <a:lnTo>
                    <a:pt x="804544" y="698499"/>
                  </a:lnTo>
                  <a:lnTo>
                    <a:pt x="804544" y="914399"/>
                  </a:lnTo>
                  <a:lnTo>
                    <a:pt x="1706447" y="914399"/>
                  </a:lnTo>
                  <a:lnTo>
                    <a:pt x="1715584" y="927099"/>
                  </a:lnTo>
                  <a:lnTo>
                    <a:pt x="1721757" y="927099"/>
                  </a:lnTo>
                  <a:lnTo>
                    <a:pt x="1724024" y="939799"/>
                  </a:lnTo>
                  <a:lnTo>
                    <a:pt x="1724024" y="965199"/>
                  </a:lnTo>
                  <a:lnTo>
                    <a:pt x="804544" y="965199"/>
                  </a:lnTo>
                  <a:lnTo>
                    <a:pt x="804544" y="1142999"/>
                  </a:lnTo>
                  <a:close/>
                </a:path>
                <a:path w="1724025" h="1714500">
                  <a:moveTo>
                    <a:pt x="660876" y="1142999"/>
                  </a:moveTo>
                  <a:lnTo>
                    <a:pt x="603408" y="1142999"/>
                  </a:lnTo>
                  <a:lnTo>
                    <a:pt x="603408" y="749299"/>
                  </a:lnTo>
                  <a:lnTo>
                    <a:pt x="660876" y="749299"/>
                  </a:lnTo>
                  <a:lnTo>
                    <a:pt x="660876" y="1142999"/>
                  </a:lnTo>
                  <a:close/>
                </a:path>
                <a:path w="1724025" h="1714500">
                  <a:moveTo>
                    <a:pt x="517207" y="1079499"/>
                  </a:moveTo>
                  <a:lnTo>
                    <a:pt x="459739" y="1079499"/>
                  </a:lnTo>
                  <a:lnTo>
                    <a:pt x="459739" y="812799"/>
                  </a:lnTo>
                  <a:lnTo>
                    <a:pt x="517207" y="812799"/>
                  </a:lnTo>
                  <a:lnTo>
                    <a:pt x="517207" y="1079499"/>
                  </a:lnTo>
                  <a:close/>
                </a:path>
                <a:path w="1724025" h="1714500">
                  <a:moveTo>
                    <a:pt x="373538" y="1142999"/>
                  </a:moveTo>
                  <a:lnTo>
                    <a:pt x="316071" y="1142999"/>
                  </a:lnTo>
                  <a:lnTo>
                    <a:pt x="316071" y="863599"/>
                  </a:lnTo>
                  <a:lnTo>
                    <a:pt x="373538" y="863599"/>
                  </a:lnTo>
                  <a:lnTo>
                    <a:pt x="373538" y="1142999"/>
                  </a:lnTo>
                  <a:close/>
                </a:path>
                <a:path w="1724025" h="1714500">
                  <a:moveTo>
                    <a:pt x="804544" y="1435099"/>
                  </a:moveTo>
                  <a:lnTo>
                    <a:pt x="747077" y="1435099"/>
                  </a:lnTo>
                  <a:lnTo>
                    <a:pt x="747077" y="1206499"/>
                  </a:lnTo>
                  <a:lnTo>
                    <a:pt x="28733" y="1206499"/>
                  </a:lnTo>
                  <a:lnTo>
                    <a:pt x="17576" y="1193799"/>
                  </a:lnTo>
                  <a:lnTo>
                    <a:pt x="8440" y="1193799"/>
                  </a:lnTo>
                  <a:lnTo>
                    <a:pt x="2267" y="1181099"/>
                  </a:lnTo>
                  <a:lnTo>
                    <a:pt x="0" y="1168399"/>
                  </a:lnTo>
                  <a:lnTo>
                    <a:pt x="0" y="939799"/>
                  </a:lnTo>
                  <a:lnTo>
                    <a:pt x="1296" y="927099"/>
                  </a:lnTo>
                  <a:lnTo>
                    <a:pt x="4983" y="927099"/>
                  </a:lnTo>
                  <a:lnTo>
                    <a:pt x="10758" y="914399"/>
                  </a:lnTo>
                  <a:lnTo>
                    <a:pt x="172402" y="914399"/>
                  </a:lnTo>
                  <a:lnTo>
                    <a:pt x="57467" y="965199"/>
                  </a:lnTo>
                  <a:lnTo>
                    <a:pt x="57467" y="1142999"/>
                  </a:lnTo>
                  <a:lnTo>
                    <a:pt x="804544" y="1142999"/>
                  </a:lnTo>
                  <a:lnTo>
                    <a:pt x="804544" y="1435099"/>
                  </a:lnTo>
                  <a:close/>
                </a:path>
                <a:path w="1724025" h="1714500">
                  <a:moveTo>
                    <a:pt x="1724024" y="1663699"/>
                  </a:moveTo>
                  <a:lnTo>
                    <a:pt x="1666557" y="1663699"/>
                  </a:lnTo>
                  <a:lnTo>
                    <a:pt x="1666557" y="965199"/>
                  </a:lnTo>
                  <a:lnTo>
                    <a:pt x="1724024" y="965199"/>
                  </a:lnTo>
                  <a:lnTo>
                    <a:pt x="1724024" y="1663699"/>
                  </a:lnTo>
                  <a:close/>
                </a:path>
                <a:path w="1724025" h="1714500">
                  <a:moveTo>
                    <a:pt x="1715584" y="1714499"/>
                  </a:moveTo>
                  <a:lnTo>
                    <a:pt x="123375" y="1714499"/>
                  </a:lnTo>
                  <a:lnTo>
                    <a:pt x="117202" y="1701799"/>
                  </a:lnTo>
                  <a:lnTo>
                    <a:pt x="114934" y="1689099"/>
                  </a:lnTo>
                  <a:lnTo>
                    <a:pt x="114934" y="1206499"/>
                  </a:lnTo>
                  <a:lnTo>
                    <a:pt x="172402" y="1206499"/>
                  </a:lnTo>
                  <a:lnTo>
                    <a:pt x="172402" y="1663699"/>
                  </a:lnTo>
                  <a:lnTo>
                    <a:pt x="1724024" y="1663699"/>
                  </a:lnTo>
                  <a:lnTo>
                    <a:pt x="1724024" y="1689099"/>
                  </a:lnTo>
                  <a:lnTo>
                    <a:pt x="1721757" y="1701799"/>
                  </a:lnTo>
                  <a:lnTo>
                    <a:pt x="1715584" y="1714499"/>
                  </a:lnTo>
                  <a:close/>
                </a:path>
                <a:path w="1724025" h="1714500">
                  <a:moveTo>
                    <a:pt x="1091882" y="1663699"/>
                  </a:moveTo>
                  <a:lnTo>
                    <a:pt x="1034414" y="1663699"/>
                  </a:lnTo>
                  <a:lnTo>
                    <a:pt x="1034414" y="1549399"/>
                  </a:lnTo>
                  <a:lnTo>
                    <a:pt x="1002807" y="1549399"/>
                  </a:lnTo>
                  <a:lnTo>
                    <a:pt x="970392" y="1536699"/>
                  </a:lnTo>
                  <a:lnTo>
                    <a:pt x="943903" y="1523999"/>
                  </a:lnTo>
                  <a:lnTo>
                    <a:pt x="926034" y="1498599"/>
                  </a:lnTo>
                  <a:lnTo>
                    <a:pt x="919479" y="1460499"/>
                  </a:lnTo>
                  <a:lnTo>
                    <a:pt x="919479" y="1346199"/>
                  </a:lnTo>
                  <a:lnTo>
                    <a:pt x="926034" y="1308099"/>
                  </a:lnTo>
                  <a:lnTo>
                    <a:pt x="943903" y="1282699"/>
                  </a:lnTo>
                  <a:lnTo>
                    <a:pt x="970392" y="1269999"/>
                  </a:lnTo>
                  <a:lnTo>
                    <a:pt x="1002807" y="1257299"/>
                  </a:lnTo>
                  <a:lnTo>
                    <a:pt x="1468294" y="1257299"/>
                  </a:lnTo>
                  <a:lnTo>
                    <a:pt x="1500709" y="1269999"/>
                  </a:lnTo>
                  <a:lnTo>
                    <a:pt x="1527198" y="1282699"/>
                  </a:lnTo>
                  <a:lnTo>
                    <a:pt x="1545067" y="1308099"/>
                  </a:lnTo>
                  <a:lnTo>
                    <a:pt x="1547252" y="1320799"/>
                  </a:lnTo>
                  <a:lnTo>
                    <a:pt x="984489" y="1320799"/>
                  </a:lnTo>
                  <a:lnTo>
                    <a:pt x="978967" y="1333499"/>
                  </a:lnTo>
                  <a:lnTo>
                    <a:pt x="976947" y="1346199"/>
                  </a:lnTo>
                  <a:lnTo>
                    <a:pt x="976947" y="1460499"/>
                  </a:lnTo>
                  <a:lnTo>
                    <a:pt x="978967" y="1473199"/>
                  </a:lnTo>
                  <a:lnTo>
                    <a:pt x="984489" y="1485899"/>
                  </a:lnTo>
                  <a:lnTo>
                    <a:pt x="1091882" y="1485899"/>
                  </a:lnTo>
                  <a:lnTo>
                    <a:pt x="1091882" y="1663699"/>
                  </a:lnTo>
                  <a:close/>
                </a:path>
                <a:path w="1724025" h="1714500">
                  <a:moveTo>
                    <a:pt x="1547252" y="1485899"/>
                  </a:moveTo>
                  <a:lnTo>
                    <a:pt x="1486612" y="1485899"/>
                  </a:lnTo>
                  <a:lnTo>
                    <a:pt x="1492134" y="1473199"/>
                  </a:lnTo>
                  <a:lnTo>
                    <a:pt x="1494154" y="1460499"/>
                  </a:lnTo>
                  <a:lnTo>
                    <a:pt x="1494154" y="1346199"/>
                  </a:lnTo>
                  <a:lnTo>
                    <a:pt x="1492134" y="1333499"/>
                  </a:lnTo>
                  <a:lnTo>
                    <a:pt x="1486612" y="1320799"/>
                  </a:lnTo>
                  <a:lnTo>
                    <a:pt x="1547252" y="1320799"/>
                  </a:lnTo>
                  <a:lnTo>
                    <a:pt x="1551622" y="1346199"/>
                  </a:lnTo>
                  <a:lnTo>
                    <a:pt x="1551622" y="1460499"/>
                  </a:lnTo>
                  <a:lnTo>
                    <a:pt x="1547252" y="1485899"/>
                  </a:lnTo>
                  <a:close/>
                </a:path>
                <a:path w="1724025" h="1714500">
                  <a:moveTo>
                    <a:pt x="1091882" y="1485899"/>
                  </a:moveTo>
                  <a:lnTo>
                    <a:pt x="1034414" y="1485899"/>
                  </a:lnTo>
                  <a:lnTo>
                    <a:pt x="1034414" y="1460499"/>
                  </a:lnTo>
                  <a:lnTo>
                    <a:pt x="1041216" y="1422399"/>
                  </a:lnTo>
                  <a:lnTo>
                    <a:pt x="1059736" y="1396999"/>
                  </a:lnTo>
                  <a:lnTo>
                    <a:pt x="1087145" y="1384299"/>
                  </a:lnTo>
                  <a:lnTo>
                    <a:pt x="1120616" y="1371599"/>
                  </a:lnTo>
                  <a:lnTo>
                    <a:pt x="1154086" y="1384299"/>
                  </a:lnTo>
                  <a:lnTo>
                    <a:pt x="1181495" y="1396999"/>
                  </a:lnTo>
                  <a:lnTo>
                    <a:pt x="1200015" y="1422399"/>
                  </a:lnTo>
                  <a:lnTo>
                    <a:pt x="1202282" y="1435099"/>
                  </a:lnTo>
                  <a:lnTo>
                    <a:pt x="1100322" y="1435099"/>
                  </a:lnTo>
                  <a:lnTo>
                    <a:pt x="1094149" y="1447799"/>
                  </a:lnTo>
                  <a:lnTo>
                    <a:pt x="1091882" y="1460499"/>
                  </a:lnTo>
                  <a:lnTo>
                    <a:pt x="1091882" y="1485899"/>
                  </a:lnTo>
                  <a:close/>
                </a:path>
                <a:path w="1724025" h="1714500">
                  <a:moveTo>
                    <a:pt x="1321752" y="1485899"/>
                  </a:moveTo>
                  <a:lnTo>
                    <a:pt x="1264284" y="1485899"/>
                  </a:lnTo>
                  <a:lnTo>
                    <a:pt x="1264284" y="1460499"/>
                  </a:lnTo>
                  <a:lnTo>
                    <a:pt x="1271086" y="1422399"/>
                  </a:lnTo>
                  <a:lnTo>
                    <a:pt x="1289606" y="1396999"/>
                  </a:lnTo>
                  <a:lnTo>
                    <a:pt x="1317015" y="1384299"/>
                  </a:lnTo>
                  <a:lnTo>
                    <a:pt x="1350486" y="1371599"/>
                  </a:lnTo>
                  <a:lnTo>
                    <a:pt x="1383956" y="1384299"/>
                  </a:lnTo>
                  <a:lnTo>
                    <a:pt x="1411365" y="1396999"/>
                  </a:lnTo>
                  <a:lnTo>
                    <a:pt x="1429885" y="1422399"/>
                  </a:lnTo>
                  <a:lnTo>
                    <a:pt x="1432152" y="1435099"/>
                  </a:lnTo>
                  <a:lnTo>
                    <a:pt x="1330192" y="1435099"/>
                  </a:lnTo>
                  <a:lnTo>
                    <a:pt x="1324019" y="1447799"/>
                  </a:lnTo>
                  <a:lnTo>
                    <a:pt x="1321752" y="1460499"/>
                  </a:lnTo>
                  <a:lnTo>
                    <a:pt x="1321752" y="1485899"/>
                  </a:lnTo>
                  <a:close/>
                </a:path>
                <a:path w="1724025" h="1714500">
                  <a:moveTo>
                    <a:pt x="1206817" y="1663699"/>
                  </a:moveTo>
                  <a:lnTo>
                    <a:pt x="1149349" y="1663699"/>
                  </a:lnTo>
                  <a:lnTo>
                    <a:pt x="1149349" y="1460499"/>
                  </a:lnTo>
                  <a:lnTo>
                    <a:pt x="1147082" y="1447799"/>
                  </a:lnTo>
                  <a:lnTo>
                    <a:pt x="1140909" y="1435099"/>
                  </a:lnTo>
                  <a:lnTo>
                    <a:pt x="1202282" y="1435099"/>
                  </a:lnTo>
                  <a:lnTo>
                    <a:pt x="1206817" y="1460499"/>
                  </a:lnTo>
                  <a:lnTo>
                    <a:pt x="1206817" y="1485899"/>
                  </a:lnTo>
                  <a:lnTo>
                    <a:pt x="1321752" y="1485899"/>
                  </a:lnTo>
                  <a:lnTo>
                    <a:pt x="1321752" y="1549399"/>
                  </a:lnTo>
                  <a:lnTo>
                    <a:pt x="1206817" y="1549399"/>
                  </a:lnTo>
                  <a:lnTo>
                    <a:pt x="1206817" y="1663699"/>
                  </a:lnTo>
                  <a:close/>
                </a:path>
                <a:path w="1724025" h="1714500">
                  <a:moveTo>
                    <a:pt x="1436687" y="1663699"/>
                  </a:moveTo>
                  <a:lnTo>
                    <a:pt x="1379219" y="1663699"/>
                  </a:lnTo>
                  <a:lnTo>
                    <a:pt x="1379219" y="1460499"/>
                  </a:lnTo>
                  <a:lnTo>
                    <a:pt x="1376952" y="1447799"/>
                  </a:lnTo>
                  <a:lnTo>
                    <a:pt x="1370779" y="1435099"/>
                  </a:lnTo>
                  <a:lnTo>
                    <a:pt x="1432152" y="1435099"/>
                  </a:lnTo>
                  <a:lnTo>
                    <a:pt x="1436687" y="1460499"/>
                  </a:lnTo>
                  <a:lnTo>
                    <a:pt x="1436687" y="1485899"/>
                  </a:lnTo>
                  <a:lnTo>
                    <a:pt x="1547252" y="1485899"/>
                  </a:lnTo>
                  <a:lnTo>
                    <a:pt x="1545067" y="1498599"/>
                  </a:lnTo>
                  <a:lnTo>
                    <a:pt x="1527198" y="1523999"/>
                  </a:lnTo>
                  <a:lnTo>
                    <a:pt x="1500709" y="1536699"/>
                  </a:lnTo>
                  <a:lnTo>
                    <a:pt x="1468294" y="1549399"/>
                  </a:lnTo>
                  <a:lnTo>
                    <a:pt x="1436687" y="1549399"/>
                  </a:lnTo>
                  <a:lnTo>
                    <a:pt x="1436687" y="1663699"/>
                  </a:lnTo>
                  <a:close/>
                </a:path>
                <a:path w="1724025" h="1714500">
                  <a:moveTo>
                    <a:pt x="804544" y="1663699"/>
                  </a:moveTo>
                  <a:lnTo>
                    <a:pt x="747077" y="1663699"/>
                  </a:lnTo>
                  <a:lnTo>
                    <a:pt x="747077" y="1485899"/>
                  </a:lnTo>
                  <a:lnTo>
                    <a:pt x="804544" y="1485899"/>
                  </a:lnTo>
                  <a:lnTo>
                    <a:pt x="804544" y="1663699"/>
                  </a:lnTo>
                  <a:close/>
                </a:path>
                <a:path w="1724025" h="1714500">
                  <a:moveTo>
                    <a:pt x="1321752" y="1663699"/>
                  </a:moveTo>
                  <a:lnTo>
                    <a:pt x="1264284" y="1663699"/>
                  </a:lnTo>
                  <a:lnTo>
                    <a:pt x="1264284" y="1549399"/>
                  </a:lnTo>
                  <a:lnTo>
                    <a:pt x="1321752" y="1549399"/>
                  </a:lnTo>
                  <a:lnTo>
                    <a:pt x="1321752" y="1663699"/>
                  </a:lnTo>
                  <a:close/>
                </a:path>
              </a:pathLst>
            </a:custGeom>
            <a:solidFill>
              <a:srgbClr val="000000"/>
            </a:solidFill>
          </p:spPr>
          <p:txBody>
            <a:bodyPr wrap="square" lIns="0" tIns="0" rIns="0" bIns="0" rtlCol="0"/>
            <a:lstStyle/>
            <a:p>
              <a:endParaRPr/>
            </a:p>
          </p:txBody>
        </p:sp>
        <p:pic>
          <p:nvPicPr>
            <p:cNvPr id="72" name="object 72"/>
            <p:cNvPicPr/>
            <p:nvPr/>
          </p:nvPicPr>
          <p:blipFill>
            <a:blip r:embed="rId24" cstate="print"/>
            <a:stretch>
              <a:fillRect/>
            </a:stretch>
          </p:blipFill>
          <p:spPr>
            <a:xfrm>
              <a:off x="16272670" y="7122341"/>
              <a:ext cx="172402" cy="172402"/>
            </a:xfrm>
            <a:prstGeom prst="rect">
              <a:avLst/>
            </a:prstGeom>
          </p:spPr>
        </p:pic>
        <p:pic>
          <p:nvPicPr>
            <p:cNvPr id="73" name="object 73"/>
            <p:cNvPicPr/>
            <p:nvPr/>
          </p:nvPicPr>
          <p:blipFill>
            <a:blip r:embed="rId24" cstate="print"/>
            <a:stretch>
              <a:fillRect/>
            </a:stretch>
          </p:blipFill>
          <p:spPr>
            <a:xfrm>
              <a:off x="16502540" y="7122341"/>
              <a:ext cx="172402" cy="172402"/>
            </a:xfrm>
            <a:prstGeom prst="rect">
              <a:avLst/>
            </a:prstGeom>
          </p:spPr>
        </p:pic>
        <p:sp>
          <p:nvSpPr>
            <p:cNvPr id="74" name="object 74"/>
            <p:cNvSpPr/>
            <p:nvPr/>
          </p:nvSpPr>
          <p:spPr>
            <a:xfrm>
              <a:off x="15496858" y="6231597"/>
              <a:ext cx="402590" cy="1437005"/>
            </a:xfrm>
            <a:custGeom>
              <a:avLst/>
              <a:gdLst/>
              <a:ahLst/>
              <a:cxnLst/>
              <a:rect l="l" t="t" r="r" b="b"/>
              <a:pathLst>
                <a:path w="402590" h="1437004">
                  <a:moveTo>
                    <a:pt x="172402" y="1178090"/>
                  </a:moveTo>
                  <a:lnTo>
                    <a:pt x="170129" y="1166926"/>
                  </a:lnTo>
                  <a:lnTo>
                    <a:pt x="163957" y="1157795"/>
                  </a:lnTo>
                  <a:lnTo>
                    <a:pt x="154825" y="1151623"/>
                  </a:lnTo>
                  <a:lnTo>
                    <a:pt x="143662" y="1149350"/>
                  </a:lnTo>
                  <a:lnTo>
                    <a:pt x="114935" y="1149350"/>
                  </a:lnTo>
                  <a:lnTo>
                    <a:pt x="114935" y="1206817"/>
                  </a:lnTo>
                  <a:lnTo>
                    <a:pt x="114935" y="1379220"/>
                  </a:lnTo>
                  <a:lnTo>
                    <a:pt x="57467" y="1379220"/>
                  </a:lnTo>
                  <a:lnTo>
                    <a:pt x="57467" y="1206817"/>
                  </a:lnTo>
                  <a:lnTo>
                    <a:pt x="114935" y="1206817"/>
                  </a:lnTo>
                  <a:lnTo>
                    <a:pt x="114935" y="1149350"/>
                  </a:lnTo>
                  <a:lnTo>
                    <a:pt x="28727" y="1149350"/>
                  </a:lnTo>
                  <a:lnTo>
                    <a:pt x="17576" y="1151623"/>
                  </a:lnTo>
                  <a:lnTo>
                    <a:pt x="8432" y="1157795"/>
                  </a:lnTo>
                  <a:lnTo>
                    <a:pt x="2260" y="1166926"/>
                  </a:lnTo>
                  <a:lnTo>
                    <a:pt x="0" y="1178090"/>
                  </a:lnTo>
                  <a:lnTo>
                    <a:pt x="0" y="1407960"/>
                  </a:lnTo>
                  <a:lnTo>
                    <a:pt x="2260" y="1419110"/>
                  </a:lnTo>
                  <a:lnTo>
                    <a:pt x="8432" y="1428254"/>
                  </a:lnTo>
                  <a:lnTo>
                    <a:pt x="17576" y="1434426"/>
                  </a:lnTo>
                  <a:lnTo>
                    <a:pt x="28727" y="1436687"/>
                  </a:lnTo>
                  <a:lnTo>
                    <a:pt x="143662" y="1436687"/>
                  </a:lnTo>
                  <a:lnTo>
                    <a:pt x="154825" y="1434426"/>
                  </a:lnTo>
                  <a:lnTo>
                    <a:pt x="163957" y="1428254"/>
                  </a:lnTo>
                  <a:lnTo>
                    <a:pt x="170129" y="1419110"/>
                  </a:lnTo>
                  <a:lnTo>
                    <a:pt x="172402" y="1407960"/>
                  </a:lnTo>
                  <a:lnTo>
                    <a:pt x="172402" y="1379220"/>
                  </a:lnTo>
                  <a:lnTo>
                    <a:pt x="172402" y="1206817"/>
                  </a:lnTo>
                  <a:lnTo>
                    <a:pt x="172402" y="1178090"/>
                  </a:lnTo>
                  <a:close/>
                </a:path>
                <a:path w="402590" h="1437004">
                  <a:moveTo>
                    <a:pt x="229870" y="0"/>
                  </a:moveTo>
                  <a:lnTo>
                    <a:pt x="172402" y="0"/>
                  </a:lnTo>
                  <a:lnTo>
                    <a:pt x="172402" y="57467"/>
                  </a:lnTo>
                  <a:lnTo>
                    <a:pt x="229870" y="57467"/>
                  </a:lnTo>
                  <a:lnTo>
                    <a:pt x="229870" y="0"/>
                  </a:lnTo>
                  <a:close/>
                </a:path>
                <a:path w="402590" h="1437004">
                  <a:moveTo>
                    <a:pt x="402272" y="1178090"/>
                  </a:moveTo>
                  <a:lnTo>
                    <a:pt x="399999" y="1166926"/>
                  </a:lnTo>
                  <a:lnTo>
                    <a:pt x="393827" y="1157795"/>
                  </a:lnTo>
                  <a:lnTo>
                    <a:pt x="384695" y="1151623"/>
                  </a:lnTo>
                  <a:lnTo>
                    <a:pt x="373532" y="1149350"/>
                  </a:lnTo>
                  <a:lnTo>
                    <a:pt x="344805" y="1149350"/>
                  </a:lnTo>
                  <a:lnTo>
                    <a:pt x="344805" y="1206817"/>
                  </a:lnTo>
                  <a:lnTo>
                    <a:pt x="344805" y="1379220"/>
                  </a:lnTo>
                  <a:lnTo>
                    <a:pt x="287337" y="1379220"/>
                  </a:lnTo>
                  <a:lnTo>
                    <a:pt x="287337" y="1206817"/>
                  </a:lnTo>
                  <a:lnTo>
                    <a:pt x="344805" y="1206817"/>
                  </a:lnTo>
                  <a:lnTo>
                    <a:pt x="344805" y="1149350"/>
                  </a:lnTo>
                  <a:lnTo>
                    <a:pt x="258597" y="1149350"/>
                  </a:lnTo>
                  <a:lnTo>
                    <a:pt x="247446" y="1151623"/>
                  </a:lnTo>
                  <a:lnTo>
                    <a:pt x="238302" y="1157795"/>
                  </a:lnTo>
                  <a:lnTo>
                    <a:pt x="232130" y="1166926"/>
                  </a:lnTo>
                  <a:lnTo>
                    <a:pt x="229870" y="1178090"/>
                  </a:lnTo>
                  <a:lnTo>
                    <a:pt x="229870" y="1407960"/>
                  </a:lnTo>
                  <a:lnTo>
                    <a:pt x="232130" y="1419110"/>
                  </a:lnTo>
                  <a:lnTo>
                    <a:pt x="238302" y="1428254"/>
                  </a:lnTo>
                  <a:lnTo>
                    <a:pt x="247446" y="1434426"/>
                  </a:lnTo>
                  <a:lnTo>
                    <a:pt x="258597" y="1436687"/>
                  </a:lnTo>
                  <a:lnTo>
                    <a:pt x="373532" y="1436687"/>
                  </a:lnTo>
                  <a:lnTo>
                    <a:pt x="384695" y="1434426"/>
                  </a:lnTo>
                  <a:lnTo>
                    <a:pt x="393827" y="1428254"/>
                  </a:lnTo>
                  <a:lnTo>
                    <a:pt x="399999" y="1419110"/>
                  </a:lnTo>
                  <a:lnTo>
                    <a:pt x="402272" y="1407960"/>
                  </a:lnTo>
                  <a:lnTo>
                    <a:pt x="402272" y="1379220"/>
                  </a:lnTo>
                  <a:lnTo>
                    <a:pt x="402272" y="1206817"/>
                  </a:lnTo>
                  <a:lnTo>
                    <a:pt x="402272" y="1178090"/>
                  </a:lnTo>
                  <a:close/>
                </a:path>
              </a:pathLst>
            </a:custGeom>
            <a:solidFill>
              <a:srgbClr val="000000"/>
            </a:solidFill>
          </p:spPr>
          <p:txBody>
            <a:bodyPr wrap="square" lIns="0" tIns="0" rIns="0" bIns="0" rtlCol="0"/>
            <a:lstStyle/>
            <a:p>
              <a:endParaRPr/>
            </a:p>
          </p:txBody>
        </p:sp>
      </p:grpSp>
      <p:grpSp>
        <p:nvGrpSpPr>
          <p:cNvPr id="75" name="object 75"/>
          <p:cNvGrpSpPr/>
          <p:nvPr/>
        </p:nvGrpSpPr>
        <p:grpSpPr>
          <a:xfrm>
            <a:off x="10822668" y="2705797"/>
            <a:ext cx="3972560" cy="4076065"/>
            <a:chOff x="10822668" y="2705797"/>
            <a:chExt cx="3972560" cy="4076065"/>
          </a:xfrm>
        </p:grpSpPr>
        <p:sp>
          <p:nvSpPr>
            <p:cNvPr id="76" name="object 76"/>
            <p:cNvSpPr/>
            <p:nvPr/>
          </p:nvSpPr>
          <p:spPr>
            <a:xfrm>
              <a:off x="10841718" y="2782065"/>
              <a:ext cx="1076960" cy="11430"/>
            </a:xfrm>
            <a:custGeom>
              <a:avLst/>
              <a:gdLst/>
              <a:ahLst/>
              <a:cxnLst/>
              <a:rect l="l" t="t" r="r" b="b"/>
              <a:pathLst>
                <a:path w="1076959" h="11430">
                  <a:moveTo>
                    <a:pt x="0" y="11085"/>
                  </a:moveTo>
                  <a:lnTo>
                    <a:pt x="1076586" y="0"/>
                  </a:lnTo>
                </a:path>
              </a:pathLst>
            </a:custGeom>
            <a:ln w="38099">
              <a:solidFill>
                <a:srgbClr val="000000"/>
              </a:solidFill>
            </a:ln>
          </p:spPr>
          <p:txBody>
            <a:bodyPr wrap="square" lIns="0" tIns="0" rIns="0" bIns="0" rtlCol="0"/>
            <a:lstStyle/>
            <a:p>
              <a:endParaRPr/>
            </a:p>
          </p:txBody>
        </p:sp>
        <p:pic>
          <p:nvPicPr>
            <p:cNvPr id="77" name="object 77"/>
            <p:cNvPicPr/>
            <p:nvPr/>
          </p:nvPicPr>
          <p:blipFill>
            <a:blip r:embed="rId25" cstate="print"/>
            <a:stretch>
              <a:fillRect/>
            </a:stretch>
          </p:blipFill>
          <p:spPr>
            <a:xfrm>
              <a:off x="11908199" y="2705797"/>
              <a:ext cx="114677" cy="152340"/>
            </a:xfrm>
            <a:prstGeom prst="rect">
              <a:avLst/>
            </a:prstGeom>
          </p:spPr>
        </p:pic>
        <p:sp>
          <p:nvSpPr>
            <p:cNvPr id="78" name="object 78"/>
            <p:cNvSpPr/>
            <p:nvPr/>
          </p:nvSpPr>
          <p:spPr>
            <a:xfrm>
              <a:off x="10899038" y="4743437"/>
              <a:ext cx="467359" cy="0"/>
            </a:xfrm>
            <a:custGeom>
              <a:avLst/>
              <a:gdLst/>
              <a:ahLst/>
              <a:cxnLst/>
              <a:rect l="l" t="t" r="r" b="b"/>
              <a:pathLst>
                <a:path w="467359">
                  <a:moveTo>
                    <a:pt x="0" y="0"/>
                  </a:moveTo>
                  <a:lnTo>
                    <a:pt x="466965" y="0"/>
                  </a:lnTo>
                </a:path>
              </a:pathLst>
            </a:custGeom>
            <a:ln w="38099">
              <a:solidFill>
                <a:srgbClr val="000000"/>
              </a:solidFill>
            </a:ln>
          </p:spPr>
          <p:txBody>
            <a:bodyPr wrap="square" lIns="0" tIns="0" rIns="0" bIns="0" rtlCol="0"/>
            <a:lstStyle/>
            <a:p>
              <a:endParaRPr/>
            </a:p>
          </p:txBody>
        </p:sp>
        <p:pic>
          <p:nvPicPr>
            <p:cNvPr id="79" name="object 79"/>
            <p:cNvPicPr/>
            <p:nvPr/>
          </p:nvPicPr>
          <p:blipFill>
            <a:blip r:embed="rId26" cstate="print"/>
            <a:stretch>
              <a:fillRect/>
            </a:stretch>
          </p:blipFill>
          <p:spPr>
            <a:xfrm>
              <a:off x="11356486" y="4667264"/>
              <a:ext cx="114086" cy="152345"/>
            </a:xfrm>
            <a:prstGeom prst="rect">
              <a:avLst/>
            </a:prstGeom>
          </p:spPr>
        </p:pic>
        <p:sp>
          <p:nvSpPr>
            <p:cNvPr id="80" name="object 80"/>
            <p:cNvSpPr/>
            <p:nvPr/>
          </p:nvSpPr>
          <p:spPr>
            <a:xfrm>
              <a:off x="10860696" y="2761987"/>
              <a:ext cx="0" cy="3943985"/>
            </a:xfrm>
            <a:custGeom>
              <a:avLst/>
              <a:gdLst/>
              <a:ahLst/>
              <a:cxnLst/>
              <a:rect l="l" t="t" r="r" b="b"/>
              <a:pathLst>
                <a:path h="3943984">
                  <a:moveTo>
                    <a:pt x="0" y="0"/>
                  </a:moveTo>
                  <a:lnTo>
                    <a:pt x="0" y="3943494"/>
                  </a:lnTo>
                </a:path>
              </a:pathLst>
            </a:custGeom>
            <a:ln w="38095">
              <a:solidFill>
                <a:srgbClr val="000000"/>
              </a:solidFill>
            </a:ln>
          </p:spPr>
          <p:txBody>
            <a:bodyPr wrap="square" lIns="0" tIns="0" rIns="0" bIns="0" rtlCol="0"/>
            <a:lstStyle/>
            <a:p>
              <a:endParaRPr/>
            </a:p>
          </p:txBody>
        </p:sp>
        <p:sp>
          <p:nvSpPr>
            <p:cNvPr id="81" name="object 81"/>
            <p:cNvSpPr/>
            <p:nvPr/>
          </p:nvSpPr>
          <p:spPr>
            <a:xfrm>
              <a:off x="10860966" y="6674889"/>
              <a:ext cx="3829685" cy="30480"/>
            </a:xfrm>
            <a:custGeom>
              <a:avLst/>
              <a:gdLst/>
              <a:ahLst/>
              <a:cxnLst/>
              <a:rect l="l" t="t" r="r" b="b"/>
              <a:pathLst>
                <a:path w="3829684" h="30479">
                  <a:moveTo>
                    <a:pt x="0" y="0"/>
                  </a:moveTo>
                  <a:lnTo>
                    <a:pt x="3829088" y="30118"/>
                  </a:lnTo>
                </a:path>
              </a:pathLst>
            </a:custGeom>
            <a:ln w="38099">
              <a:solidFill>
                <a:srgbClr val="000000"/>
              </a:solidFill>
            </a:ln>
          </p:spPr>
          <p:txBody>
            <a:bodyPr wrap="square" lIns="0" tIns="0" rIns="0" bIns="0" rtlCol="0"/>
            <a:lstStyle/>
            <a:p>
              <a:endParaRPr/>
            </a:p>
          </p:txBody>
        </p:sp>
        <p:pic>
          <p:nvPicPr>
            <p:cNvPr id="82" name="object 82"/>
            <p:cNvPicPr/>
            <p:nvPr/>
          </p:nvPicPr>
          <p:blipFill>
            <a:blip r:embed="rId27" cstate="print"/>
            <a:stretch>
              <a:fillRect/>
            </a:stretch>
          </p:blipFill>
          <p:spPr>
            <a:xfrm>
              <a:off x="14680083" y="6628895"/>
              <a:ext cx="114657" cy="152373"/>
            </a:xfrm>
            <a:prstGeom prst="rect">
              <a:avLst/>
            </a:prstGeom>
          </p:spPr>
        </p:pic>
      </p:grpSp>
      <p:sp>
        <p:nvSpPr>
          <p:cNvPr id="83" name="object 83"/>
          <p:cNvSpPr txBox="1">
            <a:spLocks noGrp="1"/>
          </p:cNvSpPr>
          <p:nvPr>
            <p:ph type="title"/>
          </p:nvPr>
        </p:nvSpPr>
        <p:spPr>
          <a:xfrm>
            <a:off x="6553082" y="931822"/>
            <a:ext cx="5308600" cy="482600"/>
          </a:xfrm>
          <a:prstGeom prst="rect">
            <a:avLst/>
          </a:prstGeom>
        </p:spPr>
        <p:txBody>
          <a:bodyPr vert="horz" wrap="square" lIns="0" tIns="12700" rIns="0" bIns="0" rtlCol="0">
            <a:spAutoFit/>
          </a:bodyPr>
          <a:lstStyle/>
          <a:p>
            <a:pPr marL="12700">
              <a:lnSpc>
                <a:spcPct val="100000"/>
              </a:lnSpc>
              <a:spcBef>
                <a:spcPts val="100"/>
              </a:spcBef>
            </a:pPr>
            <a:r>
              <a:rPr sz="3000" b="1" spc="-100" dirty="0">
                <a:latin typeface="Tahoma"/>
                <a:cs typeface="Tahoma"/>
              </a:rPr>
              <a:t>C</a:t>
            </a:r>
            <a:r>
              <a:rPr sz="3000" b="1" spc="10" dirty="0">
                <a:latin typeface="Tahoma"/>
                <a:cs typeface="Tahoma"/>
              </a:rPr>
              <a:t>A</a:t>
            </a:r>
            <a:r>
              <a:rPr sz="3000" b="1" spc="-60" dirty="0">
                <a:latin typeface="Tahoma"/>
                <a:cs typeface="Tahoma"/>
              </a:rPr>
              <a:t>D</a:t>
            </a:r>
            <a:r>
              <a:rPr sz="3000" b="1" spc="-175" dirty="0">
                <a:latin typeface="Tahoma"/>
                <a:cs typeface="Tahoma"/>
              </a:rPr>
              <a:t>E</a:t>
            </a:r>
            <a:r>
              <a:rPr sz="3000" b="1" spc="-465" dirty="0">
                <a:latin typeface="Tahoma"/>
                <a:cs typeface="Tahoma"/>
              </a:rPr>
              <a:t>I</a:t>
            </a:r>
            <a:r>
              <a:rPr sz="3000" b="1" spc="15" dirty="0">
                <a:latin typeface="Tahoma"/>
                <a:cs typeface="Tahoma"/>
              </a:rPr>
              <a:t>A</a:t>
            </a:r>
            <a:r>
              <a:rPr sz="3000" b="1" spc="-100" dirty="0">
                <a:latin typeface="Tahoma"/>
                <a:cs typeface="Tahoma"/>
              </a:rPr>
              <a:t> </a:t>
            </a:r>
            <a:r>
              <a:rPr sz="3000" b="1" spc="-60" dirty="0">
                <a:latin typeface="Tahoma"/>
                <a:cs typeface="Tahoma"/>
              </a:rPr>
              <a:t>D</a:t>
            </a:r>
            <a:r>
              <a:rPr sz="3000" b="1" spc="-170" dirty="0">
                <a:latin typeface="Tahoma"/>
                <a:cs typeface="Tahoma"/>
              </a:rPr>
              <a:t>E</a:t>
            </a:r>
            <a:r>
              <a:rPr sz="3000" b="1" spc="-100" dirty="0">
                <a:latin typeface="Tahoma"/>
                <a:cs typeface="Tahoma"/>
              </a:rPr>
              <a:t> </a:t>
            </a:r>
            <a:r>
              <a:rPr sz="3000" b="1" spc="10" dirty="0">
                <a:latin typeface="Tahoma"/>
                <a:cs typeface="Tahoma"/>
              </a:rPr>
              <a:t>A</a:t>
            </a:r>
            <a:r>
              <a:rPr sz="3000" b="1" spc="-50" dirty="0">
                <a:latin typeface="Tahoma"/>
                <a:cs typeface="Tahoma"/>
              </a:rPr>
              <a:t>B</a:t>
            </a:r>
            <a:r>
              <a:rPr sz="3000" b="1" spc="10" dirty="0">
                <a:latin typeface="Tahoma"/>
                <a:cs typeface="Tahoma"/>
              </a:rPr>
              <a:t>A</a:t>
            </a:r>
            <a:r>
              <a:rPr sz="3000" b="1" spc="-254" dirty="0">
                <a:latin typeface="Tahoma"/>
                <a:cs typeface="Tahoma"/>
              </a:rPr>
              <a:t>S</a:t>
            </a:r>
            <a:r>
              <a:rPr sz="3000" b="1" spc="-105" dirty="0">
                <a:latin typeface="Tahoma"/>
                <a:cs typeface="Tahoma"/>
              </a:rPr>
              <a:t>T</a:t>
            </a:r>
            <a:r>
              <a:rPr sz="3000" b="1" spc="-175" dirty="0">
                <a:latin typeface="Tahoma"/>
                <a:cs typeface="Tahoma"/>
              </a:rPr>
              <a:t>E</a:t>
            </a:r>
            <a:r>
              <a:rPr sz="3000" b="1" spc="-100" dirty="0">
                <a:latin typeface="Tahoma"/>
                <a:cs typeface="Tahoma"/>
              </a:rPr>
              <a:t>C</a:t>
            </a:r>
            <a:r>
              <a:rPr sz="3000" b="1" spc="-465" dirty="0">
                <a:latin typeface="Tahoma"/>
                <a:cs typeface="Tahoma"/>
              </a:rPr>
              <a:t>I</a:t>
            </a:r>
            <a:r>
              <a:rPr sz="3000" b="1" spc="140" dirty="0">
                <a:latin typeface="Tahoma"/>
                <a:cs typeface="Tahoma"/>
              </a:rPr>
              <a:t>M</a:t>
            </a:r>
            <a:r>
              <a:rPr sz="3000" b="1" spc="-175" dirty="0">
                <a:latin typeface="Tahoma"/>
                <a:cs typeface="Tahoma"/>
              </a:rPr>
              <a:t>E</a:t>
            </a:r>
            <a:r>
              <a:rPr sz="3000" b="1" spc="120" dirty="0">
                <a:latin typeface="Tahoma"/>
                <a:cs typeface="Tahoma"/>
              </a:rPr>
              <a:t>N</a:t>
            </a:r>
            <a:r>
              <a:rPr sz="3000" b="1" spc="-105" dirty="0">
                <a:latin typeface="Tahoma"/>
                <a:cs typeface="Tahoma"/>
              </a:rPr>
              <a:t>T</a:t>
            </a:r>
            <a:r>
              <a:rPr sz="3000" b="1" spc="75" dirty="0">
                <a:latin typeface="Tahoma"/>
                <a:cs typeface="Tahoma"/>
              </a:rPr>
              <a:t>O</a:t>
            </a:r>
            <a:endParaRPr sz="3000">
              <a:latin typeface="Tahoma"/>
              <a:cs typeface="Tahoma"/>
            </a:endParaRPr>
          </a:p>
        </p:txBody>
      </p:sp>
      <p:sp>
        <p:nvSpPr>
          <p:cNvPr id="84" name="object 84"/>
          <p:cNvSpPr txBox="1"/>
          <p:nvPr/>
        </p:nvSpPr>
        <p:spPr>
          <a:xfrm>
            <a:off x="347984" y="3838070"/>
            <a:ext cx="1588770" cy="501650"/>
          </a:xfrm>
          <a:prstGeom prst="rect">
            <a:avLst/>
          </a:prstGeom>
        </p:spPr>
        <p:txBody>
          <a:bodyPr vert="horz" wrap="square" lIns="0" tIns="11430" rIns="0" bIns="0" rtlCol="0">
            <a:spAutoFit/>
          </a:bodyPr>
          <a:lstStyle/>
          <a:p>
            <a:pPr marL="12700" marR="5080" indent="221615">
              <a:lnSpc>
                <a:spcPct val="115700"/>
              </a:lnSpc>
              <a:spcBef>
                <a:spcPts val="90"/>
              </a:spcBef>
            </a:pPr>
            <a:r>
              <a:rPr sz="1350" b="1" spc="35" dirty="0">
                <a:solidFill>
                  <a:srgbClr val="2A5461"/>
                </a:solidFill>
                <a:latin typeface="Tahoma"/>
                <a:cs typeface="Tahoma"/>
              </a:rPr>
              <a:t>Produção </a:t>
            </a:r>
            <a:r>
              <a:rPr sz="1350" b="1" spc="40" dirty="0">
                <a:solidFill>
                  <a:srgbClr val="2A5461"/>
                </a:solidFill>
                <a:latin typeface="Tahoma"/>
                <a:cs typeface="Tahoma"/>
              </a:rPr>
              <a:t>de </a:t>
            </a:r>
            <a:r>
              <a:rPr sz="1350" b="1" spc="45" dirty="0">
                <a:solidFill>
                  <a:srgbClr val="2A5461"/>
                </a:solidFill>
                <a:latin typeface="Tahoma"/>
                <a:cs typeface="Tahoma"/>
              </a:rPr>
              <a:t> petróleo</a:t>
            </a:r>
            <a:r>
              <a:rPr sz="1350" b="1" spc="-100" dirty="0">
                <a:solidFill>
                  <a:srgbClr val="2A5461"/>
                </a:solidFill>
                <a:latin typeface="Tahoma"/>
                <a:cs typeface="Tahoma"/>
              </a:rPr>
              <a:t> </a:t>
            </a:r>
            <a:r>
              <a:rPr sz="1350" b="1" spc="50" dirty="0">
                <a:solidFill>
                  <a:srgbClr val="2A5461"/>
                </a:solidFill>
                <a:latin typeface="Tahoma"/>
                <a:cs typeface="Tahoma"/>
              </a:rPr>
              <a:t>onshore</a:t>
            </a:r>
            <a:endParaRPr sz="1350">
              <a:latin typeface="Tahoma"/>
              <a:cs typeface="Tahoma"/>
            </a:endParaRPr>
          </a:p>
        </p:txBody>
      </p:sp>
      <p:sp>
        <p:nvSpPr>
          <p:cNvPr id="85" name="object 85"/>
          <p:cNvSpPr txBox="1"/>
          <p:nvPr/>
        </p:nvSpPr>
        <p:spPr>
          <a:xfrm>
            <a:off x="347984" y="6392623"/>
            <a:ext cx="1588770" cy="501650"/>
          </a:xfrm>
          <a:prstGeom prst="rect">
            <a:avLst/>
          </a:prstGeom>
        </p:spPr>
        <p:txBody>
          <a:bodyPr vert="horz" wrap="square" lIns="0" tIns="11430" rIns="0" bIns="0" rtlCol="0">
            <a:spAutoFit/>
          </a:bodyPr>
          <a:lstStyle/>
          <a:p>
            <a:pPr marL="12700" marR="5080" indent="221615">
              <a:lnSpc>
                <a:spcPct val="115700"/>
              </a:lnSpc>
              <a:spcBef>
                <a:spcPts val="90"/>
              </a:spcBef>
            </a:pPr>
            <a:r>
              <a:rPr sz="1350" b="1" spc="35" dirty="0">
                <a:solidFill>
                  <a:srgbClr val="2A5461"/>
                </a:solidFill>
                <a:latin typeface="Tahoma"/>
                <a:cs typeface="Tahoma"/>
              </a:rPr>
              <a:t>Produção </a:t>
            </a:r>
            <a:r>
              <a:rPr sz="1350" b="1" spc="40" dirty="0">
                <a:solidFill>
                  <a:srgbClr val="2A5461"/>
                </a:solidFill>
                <a:latin typeface="Tahoma"/>
                <a:cs typeface="Tahoma"/>
              </a:rPr>
              <a:t>de </a:t>
            </a:r>
            <a:r>
              <a:rPr sz="1350" b="1" spc="45" dirty="0">
                <a:solidFill>
                  <a:srgbClr val="2A5461"/>
                </a:solidFill>
                <a:latin typeface="Tahoma"/>
                <a:cs typeface="Tahoma"/>
              </a:rPr>
              <a:t> petróleo</a:t>
            </a:r>
            <a:r>
              <a:rPr sz="1350" b="1" spc="-100" dirty="0">
                <a:solidFill>
                  <a:srgbClr val="2A5461"/>
                </a:solidFill>
                <a:latin typeface="Tahoma"/>
                <a:cs typeface="Tahoma"/>
              </a:rPr>
              <a:t> </a:t>
            </a:r>
            <a:r>
              <a:rPr sz="1350" b="1" spc="50" dirty="0">
                <a:solidFill>
                  <a:srgbClr val="2A5461"/>
                </a:solidFill>
                <a:latin typeface="Tahoma"/>
                <a:cs typeface="Tahoma"/>
              </a:rPr>
              <a:t>onshore</a:t>
            </a:r>
            <a:endParaRPr sz="1350">
              <a:latin typeface="Tahoma"/>
              <a:cs typeface="Tahoma"/>
            </a:endParaRPr>
          </a:p>
        </p:txBody>
      </p:sp>
      <p:sp>
        <p:nvSpPr>
          <p:cNvPr id="86" name="object 86"/>
          <p:cNvSpPr txBox="1"/>
          <p:nvPr/>
        </p:nvSpPr>
        <p:spPr>
          <a:xfrm>
            <a:off x="3976153" y="3499528"/>
            <a:ext cx="930910" cy="236854"/>
          </a:xfrm>
          <a:prstGeom prst="rect">
            <a:avLst/>
          </a:prstGeom>
        </p:spPr>
        <p:txBody>
          <a:bodyPr vert="horz" wrap="square" lIns="0" tIns="16510" rIns="0" bIns="0" rtlCol="0">
            <a:spAutoFit/>
          </a:bodyPr>
          <a:lstStyle/>
          <a:p>
            <a:pPr marL="12700">
              <a:lnSpc>
                <a:spcPct val="100000"/>
              </a:lnSpc>
              <a:spcBef>
                <a:spcPts val="130"/>
              </a:spcBef>
            </a:pPr>
            <a:r>
              <a:rPr sz="1350" b="1" spc="-15" dirty="0">
                <a:solidFill>
                  <a:srgbClr val="2A5461"/>
                </a:solidFill>
                <a:latin typeface="Tahoma"/>
                <a:cs typeface="Tahoma"/>
              </a:rPr>
              <a:t>T</a:t>
            </a:r>
            <a:r>
              <a:rPr sz="1350" b="1" spc="45" dirty="0">
                <a:solidFill>
                  <a:srgbClr val="2A5461"/>
                </a:solidFill>
                <a:latin typeface="Tahoma"/>
                <a:cs typeface="Tahoma"/>
              </a:rPr>
              <a:t>e</a:t>
            </a:r>
            <a:r>
              <a:rPr sz="1350" b="1" spc="55" dirty="0">
                <a:solidFill>
                  <a:srgbClr val="2A5461"/>
                </a:solidFill>
                <a:latin typeface="Tahoma"/>
                <a:cs typeface="Tahoma"/>
              </a:rPr>
              <a:t>r</a:t>
            </a:r>
            <a:r>
              <a:rPr sz="1350" b="1" spc="90" dirty="0">
                <a:solidFill>
                  <a:srgbClr val="2A5461"/>
                </a:solidFill>
                <a:latin typeface="Tahoma"/>
                <a:cs typeface="Tahoma"/>
              </a:rPr>
              <a:t>m</a:t>
            </a:r>
            <a:r>
              <a:rPr sz="1350" b="1" spc="35" dirty="0">
                <a:solidFill>
                  <a:srgbClr val="2A5461"/>
                </a:solidFill>
                <a:latin typeface="Tahoma"/>
                <a:cs typeface="Tahoma"/>
              </a:rPr>
              <a:t>i</a:t>
            </a:r>
            <a:r>
              <a:rPr sz="1350" b="1" spc="55" dirty="0">
                <a:solidFill>
                  <a:srgbClr val="2A5461"/>
                </a:solidFill>
                <a:latin typeface="Tahoma"/>
                <a:cs typeface="Tahoma"/>
              </a:rPr>
              <a:t>n</a:t>
            </a:r>
            <a:r>
              <a:rPr sz="1350" b="1" spc="45" dirty="0">
                <a:solidFill>
                  <a:srgbClr val="2A5461"/>
                </a:solidFill>
                <a:latin typeface="Tahoma"/>
                <a:cs typeface="Tahoma"/>
              </a:rPr>
              <a:t>a</a:t>
            </a:r>
            <a:r>
              <a:rPr sz="1350" b="1" spc="35" dirty="0">
                <a:solidFill>
                  <a:srgbClr val="2A5461"/>
                </a:solidFill>
                <a:latin typeface="Tahoma"/>
                <a:cs typeface="Tahoma"/>
              </a:rPr>
              <a:t>i</a:t>
            </a:r>
            <a:r>
              <a:rPr sz="1350" b="1" spc="40" dirty="0">
                <a:solidFill>
                  <a:srgbClr val="2A5461"/>
                </a:solidFill>
                <a:latin typeface="Tahoma"/>
                <a:cs typeface="Tahoma"/>
              </a:rPr>
              <a:t>s</a:t>
            </a:r>
            <a:endParaRPr sz="1350">
              <a:latin typeface="Tahoma"/>
              <a:cs typeface="Tahoma"/>
            </a:endParaRPr>
          </a:p>
        </p:txBody>
      </p:sp>
      <p:sp>
        <p:nvSpPr>
          <p:cNvPr id="87" name="object 87"/>
          <p:cNvSpPr txBox="1"/>
          <p:nvPr/>
        </p:nvSpPr>
        <p:spPr>
          <a:xfrm>
            <a:off x="3100014" y="6002157"/>
            <a:ext cx="2355215" cy="501650"/>
          </a:xfrm>
          <a:prstGeom prst="rect">
            <a:avLst/>
          </a:prstGeom>
        </p:spPr>
        <p:txBody>
          <a:bodyPr vert="horz" wrap="square" lIns="0" tIns="11430" rIns="0" bIns="0" rtlCol="0">
            <a:spAutoFit/>
          </a:bodyPr>
          <a:lstStyle/>
          <a:p>
            <a:pPr marL="117475" marR="5080" indent="-105410">
              <a:lnSpc>
                <a:spcPct val="115700"/>
              </a:lnSpc>
              <a:spcBef>
                <a:spcPts val="90"/>
              </a:spcBef>
            </a:pPr>
            <a:r>
              <a:rPr sz="1350" b="1" spc="35" dirty="0">
                <a:solidFill>
                  <a:srgbClr val="2A5461"/>
                </a:solidFill>
                <a:latin typeface="Tahoma"/>
                <a:cs typeface="Tahoma"/>
              </a:rPr>
              <a:t>Cabotagem,</a:t>
            </a:r>
            <a:r>
              <a:rPr sz="1350" b="1" spc="-70" dirty="0">
                <a:solidFill>
                  <a:srgbClr val="2A5461"/>
                </a:solidFill>
                <a:latin typeface="Tahoma"/>
                <a:cs typeface="Tahoma"/>
              </a:rPr>
              <a:t> </a:t>
            </a:r>
            <a:r>
              <a:rPr sz="1350" b="1" spc="50" dirty="0">
                <a:solidFill>
                  <a:srgbClr val="2A5461"/>
                </a:solidFill>
                <a:latin typeface="Tahoma"/>
                <a:cs typeface="Tahoma"/>
              </a:rPr>
              <a:t>importação</a:t>
            </a:r>
            <a:r>
              <a:rPr sz="1350" b="1" spc="-70" dirty="0">
                <a:solidFill>
                  <a:srgbClr val="2A5461"/>
                </a:solidFill>
                <a:latin typeface="Tahoma"/>
                <a:cs typeface="Tahoma"/>
              </a:rPr>
              <a:t> </a:t>
            </a:r>
            <a:r>
              <a:rPr sz="1350" b="1" spc="50" dirty="0">
                <a:solidFill>
                  <a:srgbClr val="2A5461"/>
                </a:solidFill>
                <a:latin typeface="Tahoma"/>
                <a:cs typeface="Tahoma"/>
              </a:rPr>
              <a:t>e </a:t>
            </a:r>
            <a:r>
              <a:rPr sz="1350" b="1" spc="-380" dirty="0">
                <a:solidFill>
                  <a:srgbClr val="2A5461"/>
                </a:solidFill>
                <a:latin typeface="Tahoma"/>
                <a:cs typeface="Tahoma"/>
              </a:rPr>
              <a:t> </a:t>
            </a:r>
            <a:r>
              <a:rPr sz="1350" b="1" spc="45" dirty="0">
                <a:solidFill>
                  <a:srgbClr val="2A5461"/>
                </a:solidFill>
                <a:latin typeface="Tahoma"/>
                <a:cs typeface="Tahoma"/>
              </a:rPr>
              <a:t>exportação</a:t>
            </a:r>
            <a:r>
              <a:rPr sz="1350" b="1" spc="-50" dirty="0">
                <a:solidFill>
                  <a:srgbClr val="2A5461"/>
                </a:solidFill>
                <a:latin typeface="Tahoma"/>
                <a:cs typeface="Tahoma"/>
              </a:rPr>
              <a:t> </a:t>
            </a:r>
            <a:r>
              <a:rPr sz="1350" b="1" spc="40" dirty="0">
                <a:solidFill>
                  <a:srgbClr val="2A5461"/>
                </a:solidFill>
                <a:latin typeface="Tahoma"/>
                <a:cs typeface="Tahoma"/>
              </a:rPr>
              <a:t>de</a:t>
            </a:r>
            <a:r>
              <a:rPr sz="1350" b="1" spc="-45" dirty="0">
                <a:solidFill>
                  <a:srgbClr val="2A5461"/>
                </a:solidFill>
                <a:latin typeface="Tahoma"/>
                <a:cs typeface="Tahoma"/>
              </a:rPr>
              <a:t> </a:t>
            </a:r>
            <a:r>
              <a:rPr sz="1350" b="1" spc="45" dirty="0">
                <a:solidFill>
                  <a:srgbClr val="2A5461"/>
                </a:solidFill>
                <a:latin typeface="Tahoma"/>
                <a:cs typeface="Tahoma"/>
              </a:rPr>
              <a:t>petróleo</a:t>
            </a:r>
            <a:endParaRPr sz="1350">
              <a:latin typeface="Tahoma"/>
              <a:cs typeface="Tahoma"/>
            </a:endParaRPr>
          </a:p>
        </p:txBody>
      </p:sp>
      <p:sp>
        <p:nvSpPr>
          <p:cNvPr id="88" name="object 88"/>
          <p:cNvSpPr txBox="1"/>
          <p:nvPr/>
        </p:nvSpPr>
        <p:spPr>
          <a:xfrm>
            <a:off x="6001919" y="3583102"/>
            <a:ext cx="2201545" cy="739775"/>
          </a:xfrm>
          <a:prstGeom prst="rect">
            <a:avLst/>
          </a:prstGeom>
        </p:spPr>
        <p:txBody>
          <a:bodyPr vert="horz" wrap="square" lIns="0" tIns="11430" rIns="0" bIns="0" rtlCol="0">
            <a:spAutoFit/>
          </a:bodyPr>
          <a:lstStyle/>
          <a:p>
            <a:pPr marL="12700" marR="5080" algn="ctr">
              <a:lnSpc>
                <a:spcPct val="115700"/>
              </a:lnSpc>
              <a:spcBef>
                <a:spcPts val="90"/>
              </a:spcBef>
            </a:pPr>
            <a:r>
              <a:rPr sz="1350" b="1" spc="45" dirty="0">
                <a:solidFill>
                  <a:srgbClr val="2A5461"/>
                </a:solidFill>
                <a:latin typeface="Tahoma"/>
                <a:cs typeface="Tahoma"/>
              </a:rPr>
              <a:t>Processamento </a:t>
            </a:r>
            <a:r>
              <a:rPr sz="1350" b="1" spc="50" dirty="0">
                <a:solidFill>
                  <a:srgbClr val="2A5461"/>
                </a:solidFill>
                <a:latin typeface="Tahoma"/>
                <a:cs typeface="Tahoma"/>
              </a:rPr>
              <a:t> </a:t>
            </a:r>
            <a:r>
              <a:rPr sz="1350" b="1" spc="30" dirty="0">
                <a:solidFill>
                  <a:srgbClr val="2A5461"/>
                </a:solidFill>
                <a:latin typeface="Tahoma"/>
                <a:cs typeface="Tahoma"/>
              </a:rPr>
              <a:t>(refinarias, </a:t>
            </a:r>
            <a:r>
              <a:rPr sz="1350" b="1" spc="35" dirty="0">
                <a:solidFill>
                  <a:srgbClr val="2A5461"/>
                </a:solidFill>
                <a:latin typeface="Tahoma"/>
                <a:cs typeface="Tahoma"/>
              </a:rPr>
              <a:t> </a:t>
            </a:r>
            <a:r>
              <a:rPr sz="1350" b="1" spc="45" dirty="0">
                <a:solidFill>
                  <a:srgbClr val="2A5461"/>
                </a:solidFill>
                <a:latin typeface="Tahoma"/>
                <a:cs typeface="Tahoma"/>
              </a:rPr>
              <a:t>petroquímicas</a:t>
            </a:r>
            <a:r>
              <a:rPr sz="1350" b="1" spc="-50" dirty="0">
                <a:solidFill>
                  <a:srgbClr val="2A5461"/>
                </a:solidFill>
                <a:latin typeface="Tahoma"/>
                <a:cs typeface="Tahoma"/>
              </a:rPr>
              <a:t> </a:t>
            </a:r>
            <a:r>
              <a:rPr sz="1350" b="1" spc="50" dirty="0">
                <a:solidFill>
                  <a:srgbClr val="2A5461"/>
                </a:solidFill>
                <a:latin typeface="Tahoma"/>
                <a:cs typeface="Tahoma"/>
              </a:rPr>
              <a:t>e</a:t>
            </a:r>
            <a:r>
              <a:rPr sz="1350" b="1" spc="-50" dirty="0">
                <a:solidFill>
                  <a:srgbClr val="2A5461"/>
                </a:solidFill>
                <a:latin typeface="Tahoma"/>
                <a:cs typeface="Tahoma"/>
              </a:rPr>
              <a:t> </a:t>
            </a:r>
            <a:r>
              <a:rPr sz="1350" b="1" spc="25" dirty="0">
                <a:solidFill>
                  <a:srgbClr val="2A5461"/>
                </a:solidFill>
                <a:latin typeface="Tahoma"/>
                <a:cs typeface="Tahoma"/>
              </a:rPr>
              <a:t>outros)</a:t>
            </a:r>
            <a:endParaRPr sz="1350">
              <a:latin typeface="Tahoma"/>
              <a:cs typeface="Tahoma"/>
            </a:endParaRPr>
          </a:p>
        </p:txBody>
      </p:sp>
      <p:sp>
        <p:nvSpPr>
          <p:cNvPr id="89" name="object 89"/>
          <p:cNvSpPr txBox="1"/>
          <p:nvPr/>
        </p:nvSpPr>
        <p:spPr>
          <a:xfrm>
            <a:off x="9264721" y="3445662"/>
            <a:ext cx="1129665" cy="236854"/>
          </a:xfrm>
          <a:prstGeom prst="rect">
            <a:avLst/>
          </a:prstGeom>
        </p:spPr>
        <p:txBody>
          <a:bodyPr vert="horz" wrap="square" lIns="0" tIns="16510" rIns="0" bIns="0" rtlCol="0">
            <a:spAutoFit/>
          </a:bodyPr>
          <a:lstStyle/>
          <a:p>
            <a:pPr marL="12700">
              <a:lnSpc>
                <a:spcPct val="100000"/>
              </a:lnSpc>
              <a:spcBef>
                <a:spcPts val="130"/>
              </a:spcBef>
            </a:pPr>
            <a:r>
              <a:rPr sz="1350" b="1" spc="40" dirty="0">
                <a:solidFill>
                  <a:srgbClr val="2A5461"/>
                </a:solidFill>
                <a:latin typeface="Tahoma"/>
                <a:cs typeface="Tahoma"/>
              </a:rPr>
              <a:t>Distribuição</a:t>
            </a:r>
            <a:endParaRPr sz="1350">
              <a:latin typeface="Tahoma"/>
              <a:cs typeface="Tahoma"/>
            </a:endParaRPr>
          </a:p>
        </p:txBody>
      </p:sp>
      <p:sp>
        <p:nvSpPr>
          <p:cNvPr id="90" name="object 90"/>
          <p:cNvSpPr txBox="1"/>
          <p:nvPr/>
        </p:nvSpPr>
        <p:spPr>
          <a:xfrm>
            <a:off x="8875535" y="8562052"/>
            <a:ext cx="2355215" cy="501650"/>
          </a:xfrm>
          <a:prstGeom prst="rect">
            <a:avLst/>
          </a:prstGeom>
        </p:spPr>
        <p:txBody>
          <a:bodyPr vert="horz" wrap="square" lIns="0" tIns="11430" rIns="0" bIns="0" rtlCol="0">
            <a:spAutoFit/>
          </a:bodyPr>
          <a:lstStyle/>
          <a:p>
            <a:pPr marL="117475" marR="5080" indent="-105410">
              <a:lnSpc>
                <a:spcPct val="115700"/>
              </a:lnSpc>
              <a:spcBef>
                <a:spcPts val="90"/>
              </a:spcBef>
            </a:pPr>
            <a:r>
              <a:rPr sz="1350" b="1" spc="35" dirty="0">
                <a:solidFill>
                  <a:srgbClr val="2A5461"/>
                </a:solidFill>
                <a:latin typeface="Tahoma"/>
                <a:cs typeface="Tahoma"/>
              </a:rPr>
              <a:t>Cabotagem,</a:t>
            </a:r>
            <a:r>
              <a:rPr sz="1350" b="1" spc="-70" dirty="0">
                <a:solidFill>
                  <a:srgbClr val="2A5461"/>
                </a:solidFill>
                <a:latin typeface="Tahoma"/>
                <a:cs typeface="Tahoma"/>
              </a:rPr>
              <a:t> </a:t>
            </a:r>
            <a:r>
              <a:rPr sz="1350" b="1" spc="50" dirty="0">
                <a:solidFill>
                  <a:srgbClr val="2A5461"/>
                </a:solidFill>
                <a:latin typeface="Tahoma"/>
                <a:cs typeface="Tahoma"/>
              </a:rPr>
              <a:t>importação</a:t>
            </a:r>
            <a:r>
              <a:rPr sz="1350" b="1" spc="-70" dirty="0">
                <a:solidFill>
                  <a:srgbClr val="2A5461"/>
                </a:solidFill>
                <a:latin typeface="Tahoma"/>
                <a:cs typeface="Tahoma"/>
              </a:rPr>
              <a:t> </a:t>
            </a:r>
            <a:r>
              <a:rPr sz="1350" b="1" spc="50" dirty="0">
                <a:solidFill>
                  <a:srgbClr val="2A5461"/>
                </a:solidFill>
                <a:latin typeface="Tahoma"/>
                <a:cs typeface="Tahoma"/>
              </a:rPr>
              <a:t>e </a:t>
            </a:r>
            <a:r>
              <a:rPr sz="1350" b="1" spc="-380" dirty="0">
                <a:solidFill>
                  <a:srgbClr val="2A5461"/>
                </a:solidFill>
                <a:latin typeface="Tahoma"/>
                <a:cs typeface="Tahoma"/>
              </a:rPr>
              <a:t> </a:t>
            </a:r>
            <a:r>
              <a:rPr sz="1350" b="1" spc="45" dirty="0">
                <a:solidFill>
                  <a:srgbClr val="2A5461"/>
                </a:solidFill>
                <a:latin typeface="Tahoma"/>
                <a:cs typeface="Tahoma"/>
              </a:rPr>
              <a:t>exportação</a:t>
            </a:r>
            <a:r>
              <a:rPr sz="1350" b="1" spc="-50" dirty="0">
                <a:solidFill>
                  <a:srgbClr val="2A5461"/>
                </a:solidFill>
                <a:latin typeface="Tahoma"/>
                <a:cs typeface="Tahoma"/>
              </a:rPr>
              <a:t> </a:t>
            </a:r>
            <a:r>
              <a:rPr sz="1350" b="1" spc="40" dirty="0">
                <a:solidFill>
                  <a:srgbClr val="2A5461"/>
                </a:solidFill>
                <a:latin typeface="Tahoma"/>
                <a:cs typeface="Tahoma"/>
              </a:rPr>
              <a:t>de</a:t>
            </a:r>
            <a:r>
              <a:rPr sz="1350" b="1" spc="-45" dirty="0">
                <a:solidFill>
                  <a:srgbClr val="2A5461"/>
                </a:solidFill>
                <a:latin typeface="Tahoma"/>
                <a:cs typeface="Tahoma"/>
              </a:rPr>
              <a:t> </a:t>
            </a:r>
            <a:r>
              <a:rPr sz="1350" b="1" spc="45" dirty="0">
                <a:solidFill>
                  <a:srgbClr val="2A5461"/>
                </a:solidFill>
                <a:latin typeface="Tahoma"/>
                <a:cs typeface="Tahoma"/>
              </a:rPr>
              <a:t>petróleo</a:t>
            </a:r>
            <a:endParaRPr sz="1350">
              <a:latin typeface="Tahoma"/>
              <a:cs typeface="Tahoma"/>
            </a:endParaRPr>
          </a:p>
        </p:txBody>
      </p:sp>
      <p:sp>
        <p:nvSpPr>
          <p:cNvPr id="91" name="object 91"/>
          <p:cNvSpPr txBox="1"/>
          <p:nvPr/>
        </p:nvSpPr>
        <p:spPr>
          <a:xfrm>
            <a:off x="12081928" y="3499528"/>
            <a:ext cx="808990" cy="236854"/>
          </a:xfrm>
          <a:prstGeom prst="rect">
            <a:avLst/>
          </a:prstGeom>
        </p:spPr>
        <p:txBody>
          <a:bodyPr vert="horz" wrap="square" lIns="0" tIns="16510" rIns="0" bIns="0" rtlCol="0">
            <a:spAutoFit/>
          </a:bodyPr>
          <a:lstStyle/>
          <a:p>
            <a:pPr marL="12700">
              <a:lnSpc>
                <a:spcPct val="100000"/>
              </a:lnSpc>
              <a:spcBef>
                <a:spcPts val="130"/>
              </a:spcBef>
            </a:pPr>
            <a:r>
              <a:rPr sz="1350" b="1" spc="-50" dirty="0">
                <a:solidFill>
                  <a:srgbClr val="2A5461"/>
                </a:solidFill>
                <a:latin typeface="Tahoma"/>
                <a:cs typeface="Tahoma"/>
              </a:rPr>
              <a:t>R</a:t>
            </a:r>
            <a:r>
              <a:rPr sz="1350" b="1" spc="45" dirty="0">
                <a:solidFill>
                  <a:srgbClr val="2A5461"/>
                </a:solidFill>
                <a:latin typeface="Tahoma"/>
                <a:cs typeface="Tahoma"/>
              </a:rPr>
              <a:t>e</a:t>
            </a:r>
            <a:r>
              <a:rPr sz="1350" b="1" spc="55" dirty="0">
                <a:solidFill>
                  <a:srgbClr val="2A5461"/>
                </a:solidFill>
                <a:latin typeface="Tahoma"/>
                <a:cs typeface="Tahoma"/>
              </a:rPr>
              <a:t>v</a:t>
            </a:r>
            <a:r>
              <a:rPr sz="1350" b="1" spc="45" dirty="0">
                <a:solidFill>
                  <a:srgbClr val="2A5461"/>
                </a:solidFill>
                <a:latin typeface="Tahoma"/>
                <a:cs typeface="Tahoma"/>
              </a:rPr>
              <a:t>e</a:t>
            </a:r>
            <a:r>
              <a:rPr sz="1350" b="1" spc="55" dirty="0">
                <a:solidFill>
                  <a:srgbClr val="2A5461"/>
                </a:solidFill>
                <a:latin typeface="Tahoma"/>
                <a:cs typeface="Tahoma"/>
              </a:rPr>
              <a:t>n</a:t>
            </a:r>
            <a:r>
              <a:rPr sz="1350" b="1" spc="35" dirty="0">
                <a:solidFill>
                  <a:srgbClr val="2A5461"/>
                </a:solidFill>
                <a:latin typeface="Tahoma"/>
                <a:cs typeface="Tahoma"/>
              </a:rPr>
              <a:t>d</a:t>
            </a:r>
            <a:r>
              <a:rPr sz="1350" b="1" spc="50" dirty="0">
                <a:solidFill>
                  <a:srgbClr val="2A5461"/>
                </a:solidFill>
                <a:latin typeface="Tahoma"/>
                <a:cs typeface="Tahoma"/>
              </a:rPr>
              <a:t>a</a:t>
            </a:r>
            <a:endParaRPr sz="1350">
              <a:latin typeface="Tahoma"/>
              <a:cs typeface="Tahoma"/>
            </a:endParaRPr>
          </a:p>
        </p:txBody>
      </p:sp>
      <p:sp>
        <p:nvSpPr>
          <p:cNvPr id="92" name="object 92"/>
          <p:cNvSpPr txBox="1"/>
          <p:nvPr/>
        </p:nvSpPr>
        <p:spPr>
          <a:xfrm>
            <a:off x="11789262" y="5217457"/>
            <a:ext cx="2031364" cy="739775"/>
          </a:xfrm>
          <a:prstGeom prst="rect">
            <a:avLst/>
          </a:prstGeom>
        </p:spPr>
        <p:txBody>
          <a:bodyPr vert="horz" wrap="square" lIns="0" tIns="11430" rIns="0" bIns="0" rtlCol="0">
            <a:spAutoFit/>
          </a:bodyPr>
          <a:lstStyle/>
          <a:p>
            <a:pPr marL="12700" marR="5080" indent="-635" algn="ctr">
              <a:lnSpc>
                <a:spcPct val="115700"/>
              </a:lnSpc>
              <a:spcBef>
                <a:spcPts val="90"/>
              </a:spcBef>
            </a:pPr>
            <a:r>
              <a:rPr sz="1350" b="1" spc="45" dirty="0">
                <a:solidFill>
                  <a:srgbClr val="2A5461"/>
                </a:solidFill>
                <a:latin typeface="Tahoma"/>
                <a:cs typeface="Tahoma"/>
              </a:rPr>
              <a:t>Transportador </a:t>
            </a:r>
            <a:r>
              <a:rPr sz="1350" b="1" spc="50" dirty="0">
                <a:solidFill>
                  <a:srgbClr val="2A5461"/>
                </a:solidFill>
                <a:latin typeface="Tahoma"/>
                <a:cs typeface="Tahoma"/>
              </a:rPr>
              <a:t> </a:t>
            </a:r>
            <a:r>
              <a:rPr sz="1350" b="1" spc="55" dirty="0">
                <a:solidFill>
                  <a:srgbClr val="2A5461"/>
                </a:solidFill>
                <a:latin typeface="Tahoma"/>
                <a:cs typeface="Tahoma"/>
              </a:rPr>
              <a:t>r</a:t>
            </a:r>
            <a:r>
              <a:rPr sz="1350" b="1" spc="45" dirty="0">
                <a:solidFill>
                  <a:srgbClr val="2A5461"/>
                </a:solidFill>
                <a:latin typeface="Tahoma"/>
                <a:cs typeface="Tahoma"/>
              </a:rPr>
              <a:t>e</a:t>
            </a:r>
            <a:r>
              <a:rPr sz="1350" b="1" spc="55" dirty="0">
                <a:solidFill>
                  <a:srgbClr val="2A5461"/>
                </a:solidFill>
                <a:latin typeface="Tahoma"/>
                <a:cs typeface="Tahoma"/>
              </a:rPr>
              <a:t>v</a:t>
            </a:r>
            <a:r>
              <a:rPr sz="1350" b="1" spc="45" dirty="0">
                <a:solidFill>
                  <a:srgbClr val="2A5461"/>
                </a:solidFill>
                <a:latin typeface="Tahoma"/>
                <a:cs typeface="Tahoma"/>
              </a:rPr>
              <a:t>e</a:t>
            </a:r>
            <a:r>
              <a:rPr sz="1350" b="1" spc="55" dirty="0">
                <a:solidFill>
                  <a:srgbClr val="2A5461"/>
                </a:solidFill>
                <a:latin typeface="Tahoma"/>
                <a:cs typeface="Tahoma"/>
              </a:rPr>
              <a:t>n</a:t>
            </a:r>
            <a:r>
              <a:rPr sz="1350" b="1" spc="35" dirty="0">
                <a:solidFill>
                  <a:srgbClr val="2A5461"/>
                </a:solidFill>
                <a:latin typeface="Tahoma"/>
                <a:cs typeface="Tahoma"/>
              </a:rPr>
              <a:t>d</a:t>
            </a:r>
            <a:r>
              <a:rPr sz="1350" b="1" spc="45" dirty="0">
                <a:solidFill>
                  <a:srgbClr val="2A5461"/>
                </a:solidFill>
                <a:latin typeface="Tahoma"/>
                <a:cs typeface="Tahoma"/>
              </a:rPr>
              <a:t>e</a:t>
            </a:r>
            <a:r>
              <a:rPr sz="1350" b="1" spc="35" dirty="0">
                <a:solidFill>
                  <a:srgbClr val="2A5461"/>
                </a:solidFill>
                <a:latin typeface="Tahoma"/>
                <a:cs typeface="Tahoma"/>
              </a:rPr>
              <a:t>d</a:t>
            </a:r>
            <a:r>
              <a:rPr sz="1350" b="1" spc="40" dirty="0">
                <a:solidFill>
                  <a:srgbClr val="2A5461"/>
                </a:solidFill>
                <a:latin typeface="Tahoma"/>
                <a:cs typeface="Tahoma"/>
              </a:rPr>
              <a:t>o</a:t>
            </a:r>
            <a:r>
              <a:rPr sz="1350" b="1" spc="55" dirty="0">
                <a:solidFill>
                  <a:srgbClr val="2A5461"/>
                </a:solidFill>
                <a:latin typeface="Tahoma"/>
                <a:cs typeface="Tahoma"/>
              </a:rPr>
              <a:t>r</a:t>
            </a:r>
            <a:r>
              <a:rPr sz="1350" b="1" spc="-150" dirty="0">
                <a:solidFill>
                  <a:srgbClr val="2A5461"/>
                </a:solidFill>
                <a:latin typeface="Tahoma"/>
                <a:cs typeface="Tahoma"/>
              </a:rPr>
              <a:t>-</a:t>
            </a:r>
            <a:r>
              <a:rPr sz="1350" b="1" spc="55" dirty="0">
                <a:solidFill>
                  <a:srgbClr val="2A5461"/>
                </a:solidFill>
                <a:latin typeface="Tahoma"/>
                <a:cs typeface="Tahoma"/>
              </a:rPr>
              <a:t>r</a:t>
            </a:r>
            <a:r>
              <a:rPr sz="1350" b="1" spc="45" dirty="0">
                <a:solidFill>
                  <a:srgbClr val="2A5461"/>
                </a:solidFill>
                <a:latin typeface="Tahoma"/>
                <a:cs typeface="Tahoma"/>
              </a:rPr>
              <a:t>e</a:t>
            </a:r>
            <a:r>
              <a:rPr sz="1350" b="1" spc="70" dirty="0">
                <a:solidFill>
                  <a:srgbClr val="2A5461"/>
                </a:solidFill>
                <a:latin typeface="Tahoma"/>
                <a:cs typeface="Tahoma"/>
              </a:rPr>
              <a:t>t</a:t>
            </a:r>
            <a:r>
              <a:rPr sz="1350" b="1" spc="45" dirty="0">
                <a:solidFill>
                  <a:srgbClr val="2A5461"/>
                </a:solidFill>
                <a:latin typeface="Tahoma"/>
                <a:cs typeface="Tahoma"/>
              </a:rPr>
              <a:t>a</a:t>
            </a:r>
            <a:r>
              <a:rPr sz="1350" b="1" spc="30" dirty="0">
                <a:solidFill>
                  <a:srgbClr val="2A5461"/>
                </a:solidFill>
                <a:latin typeface="Tahoma"/>
                <a:cs typeface="Tahoma"/>
              </a:rPr>
              <a:t>l</a:t>
            </a:r>
            <a:r>
              <a:rPr sz="1350" b="1" spc="55" dirty="0">
                <a:solidFill>
                  <a:srgbClr val="2A5461"/>
                </a:solidFill>
                <a:latin typeface="Tahoma"/>
                <a:cs typeface="Tahoma"/>
              </a:rPr>
              <a:t>h</a:t>
            </a:r>
            <a:r>
              <a:rPr sz="1350" b="1" spc="35" dirty="0">
                <a:solidFill>
                  <a:srgbClr val="2A5461"/>
                </a:solidFill>
                <a:latin typeface="Tahoma"/>
                <a:cs typeface="Tahoma"/>
              </a:rPr>
              <a:t>is</a:t>
            </a:r>
            <a:r>
              <a:rPr sz="1350" b="1" spc="70" dirty="0">
                <a:solidFill>
                  <a:srgbClr val="2A5461"/>
                </a:solidFill>
                <a:latin typeface="Tahoma"/>
                <a:cs typeface="Tahoma"/>
              </a:rPr>
              <a:t>t</a:t>
            </a:r>
            <a:r>
              <a:rPr sz="1350" b="1" spc="35" dirty="0">
                <a:solidFill>
                  <a:srgbClr val="2A5461"/>
                </a:solidFill>
                <a:latin typeface="Tahoma"/>
                <a:cs typeface="Tahoma"/>
              </a:rPr>
              <a:t>a  </a:t>
            </a:r>
            <a:r>
              <a:rPr sz="1350" b="1" spc="-70" dirty="0">
                <a:solidFill>
                  <a:srgbClr val="2A5461"/>
                </a:solidFill>
                <a:latin typeface="Tahoma"/>
                <a:cs typeface="Tahoma"/>
              </a:rPr>
              <a:t>(TRR)</a:t>
            </a:r>
            <a:endParaRPr sz="1350">
              <a:latin typeface="Tahoma"/>
              <a:cs typeface="Tahoma"/>
            </a:endParaRPr>
          </a:p>
        </p:txBody>
      </p:sp>
      <p:grpSp>
        <p:nvGrpSpPr>
          <p:cNvPr id="93" name="object 93"/>
          <p:cNvGrpSpPr/>
          <p:nvPr/>
        </p:nvGrpSpPr>
        <p:grpSpPr>
          <a:xfrm>
            <a:off x="13814978" y="2658131"/>
            <a:ext cx="981075" cy="152400"/>
            <a:chOff x="13814978" y="2658131"/>
            <a:chExt cx="981075" cy="152400"/>
          </a:xfrm>
        </p:grpSpPr>
        <p:sp>
          <p:nvSpPr>
            <p:cNvPr id="94" name="object 94"/>
            <p:cNvSpPr/>
            <p:nvPr/>
          </p:nvSpPr>
          <p:spPr>
            <a:xfrm>
              <a:off x="13834028" y="2734395"/>
              <a:ext cx="857885" cy="8890"/>
            </a:xfrm>
            <a:custGeom>
              <a:avLst/>
              <a:gdLst/>
              <a:ahLst/>
              <a:cxnLst/>
              <a:rect l="l" t="t" r="r" b="b"/>
              <a:pathLst>
                <a:path w="857884" h="8889">
                  <a:moveTo>
                    <a:pt x="0" y="8471"/>
                  </a:moveTo>
                  <a:lnTo>
                    <a:pt x="857447" y="0"/>
                  </a:lnTo>
                </a:path>
              </a:pathLst>
            </a:custGeom>
            <a:ln w="38099">
              <a:solidFill>
                <a:srgbClr val="000000"/>
              </a:solidFill>
            </a:ln>
          </p:spPr>
          <p:txBody>
            <a:bodyPr wrap="square" lIns="0" tIns="0" rIns="0" bIns="0" rtlCol="0"/>
            <a:lstStyle/>
            <a:p>
              <a:endParaRPr/>
            </a:p>
          </p:txBody>
        </p:sp>
        <p:pic>
          <p:nvPicPr>
            <p:cNvPr id="95" name="object 95"/>
            <p:cNvPicPr/>
            <p:nvPr/>
          </p:nvPicPr>
          <p:blipFill>
            <a:blip r:embed="rId16" cstate="print"/>
            <a:stretch>
              <a:fillRect/>
            </a:stretch>
          </p:blipFill>
          <p:spPr>
            <a:xfrm>
              <a:off x="14681394" y="2658131"/>
              <a:ext cx="114655" cy="152341"/>
            </a:xfrm>
            <a:prstGeom prst="rect">
              <a:avLst/>
            </a:prstGeom>
          </p:spPr>
        </p:pic>
      </p:grpSp>
      <p:grpSp>
        <p:nvGrpSpPr>
          <p:cNvPr id="96" name="object 96"/>
          <p:cNvGrpSpPr/>
          <p:nvPr/>
        </p:nvGrpSpPr>
        <p:grpSpPr>
          <a:xfrm>
            <a:off x="13814978" y="4605363"/>
            <a:ext cx="981075" cy="152400"/>
            <a:chOff x="13814978" y="4605363"/>
            <a:chExt cx="981075" cy="152400"/>
          </a:xfrm>
        </p:grpSpPr>
        <p:sp>
          <p:nvSpPr>
            <p:cNvPr id="97" name="object 97"/>
            <p:cNvSpPr/>
            <p:nvPr/>
          </p:nvSpPr>
          <p:spPr>
            <a:xfrm>
              <a:off x="13834028" y="4681628"/>
              <a:ext cx="857885" cy="8890"/>
            </a:xfrm>
            <a:custGeom>
              <a:avLst/>
              <a:gdLst/>
              <a:ahLst/>
              <a:cxnLst/>
              <a:rect l="l" t="t" r="r" b="b"/>
              <a:pathLst>
                <a:path w="857884" h="8889">
                  <a:moveTo>
                    <a:pt x="0" y="8471"/>
                  </a:moveTo>
                  <a:lnTo>
                    <a:pt x="857447" y="0"/>
                  </a:lnTo>
                </a:path>
              </a:pathLst>
            </a:custGeom>
            <a:ln w="38099">
              <a:solidFill>
                <a:srgbClr val="000000"/>
              </a:solidFill>
            </a:ln>
          </p:spPr>
          <p:txBody>
            <a:bodyPr wrap="square" lIns="0" tIns="0" rIns="0" bIns="0" rtlCol="0"/>
            <a:lstStyle/>
            <a:p>
              <a:endParaRPr/>
            </a:p>
          </p:txBody>
        </p:sp>
        <p:pic>
          <p:nvPicPr>
            <p:cNvPr id="98" name="object 98"/>
            <p:cNvPicPr/>
            <p:nvPr/>
          </p:nvPicPr>
          <p:blipFill>
            <a:blip r:embed="rId16" cstate="print"/>
            <a:stretch>
              <a:fillRect/>
            </a:stretch>
          </p:blipFill>
          <p:spPr>
            <a:xfrm>
              <a:off x="14681394" y="4605363"/>
              <a:ext cx="114655" cy="152341"/>
            </a:xfrm>
            <a:prstGeom prst="rect">
              <a:avLst/>
            </a:prstGeom>
          </p:spPr>
        </p:pic>
      </p:grpSp>
      <p:sp>
        <p:nvSpPr>
          <p:cNvPr id="99" name="object 99"/>
          <p:cNvSpPr txBox="1"/>
          <p:nvPr/>
        </p:nvSpPr>
        <p:spPr>
          <a:xfrm>
            <a:off x="15440972" y="3445662"/>
            <a:ext cx="1120775" cy="236854"/>
          </a:xfrm>
          <a:prstGeom prst="rect">
            <a:avLst/>
          </a:prstGeom>
        </p:spPr>
        <p:txBody>
          <a:bodyPr vert="horz" wrap="square" lIns="0" tIns="16510" rIns="0" bIns="0" rtlCol="0">
            <a:spAutoFit/>
          </a:bodyPr>
          <a:lstStyle/>
          <a:p>
            <a:pPr marL="12700">
              <a:lnSpc>
                <a:spcPct val="100000"/>
              </a:lnSpc>
              <a:spcBef>
                <a:spcPts val="130"/>
              </a:spcBef>
            </a:pPr>
            <a:r>
              <a:rPr sz="1350" b="1" spc="45" dirty="0">
                <a:solidFill>
                  <a:srgbClr val="2A5461"/>
                </a:solidFill>
                <a:latin typeface="Tahoma"/>
                <a:cs typeface="Tahoma"/>
              </a:rPr>
              <a:t>Consumidor</a:t>
            </a:r>
            <a:endParaRPr sz="1350">
              <a:latin typeface="Tahoma"/>
              <a:cs typeface="Tahoma"/>
            </a:endParaRPr>
          </a:p>
        </p:txBody>
      </p:sp>
      <p:sp>
        <p:nvSpPr>
          <p:cNvPr id="100" name="object 100"/>
          <p:cNvSpPr txBox="1"/>
          <p:nvPr/>
        </p:nvSpPr>
        <p:spPr>
          <a:xfrm>
            <a:off x="15440972" y="5366748"/>
            <a:ext cx="1120775" cy="236854"/>
          </a:xfrm>
          <a:prstGeom prst="rect">
            <a:avLst/>
          </a:prstGeom>
        </p:spPr>
        <p:txBody>
          <a:bodyPr vert="horz" wrap="square" lIns="0" tIns="16510" rIns="0" bIns="0" rtlCol="0">
            <a:spAutoFit/>
          </a:bodyPr>
          <a:lstStyle/>
          <a:p>
            <a:pPr marL="12700">
              <a:lnSpc>
                <a:spcPct val="100000"/>
              </a:lnSpc>
              <a:spcBef>
                <a:spcPts val="130"/>
              </a:spcBef>
            </a:pPr>
            <a:r>
              <a:rPr sz="1350" b="1" spc="45" dirty="0">
                <a:solidFill>
                  <a:srgbClr val="2A5461"/>
                </a:solidFill>
                <a:latin typeface="Tahoma"/>
                <a:cs typeface="Tahoma"/>
              </a:rPr>
              <a:t>Consumidor</a:t>
            </a:r>
            <a:endParaRPr sz="1350">
              <a:latin typeface="Tahoma"/>
              <a:cs typeface="Tahoma"/>
            </a:endParaRPr>
          </a:p>
        </p:txBody>
      </p:sp>
      <p:sp>
        <p:nvSpPr>
          <p:cNvPr id="101" name="object 101"/>
          <p:cNvSpPr txBox="1"/>
          <p:nvPr/>
        </p:nvSpPr>
        <p:spPr>
          <a:xfrm>
            <a:off x="15349442" y="7950971"/>
            <a:ext cx="1303655" cy="501650"/>
          </a:xfrm>
          <a:prstGeom prst="rect">
            <a:avLst/>
          </a:prstGeom>
        </p:spPr>
        <p:txBody>
          <a:bodyPr vert="horz" wrap="square" lIns="0" tIns="11430" rIns="0" bIns="0" rtlCol="0">
            <a:spAutoFit/>
          </a:bodyPr>
          <a:lstStyle/>
          <a:p>
            <a:pPr marL="12700" marR="5080" indent="260985">
              <a:lnSpc>
                <a:spcPct val="115700"/>
              </a:lnSpc>
              <a:spcBef>
                <a:spcPts val="90"/>
              </a:spcBef>
            </a:pPr>
            <a:r>
              <a:rPr sz="1350" b="1" spc="40" dirty="0">
                <a:solidFill>
                  <a:srgbClr val="2A5461"/>
                </a:solidFill>
                <a:latin typeface="Tahoma"/>
                <a:cs typeface="Tahoma"/>
              </a:rPr>
              <a:t>Grandes </a:t>
            </a:r>
            <a:r>
              <a:rPr sz="1350" b="1" spc="45" dirty="0">
                <a:solidFill>
                  <a:srgbClr val="2A5461"/>
                </a:solidFill>
                <a:latin typeface="Tahoma"/>
                <a:cs typeface="Tahoma"/>
              </a:rPr>
              <a:t> </a:t>
            </a:r>
            <a:r>
              <a:rPr sz="1350" b="1" spc="25" dirty="0">
                <a:solidFill>
                  <a:srgbClr val="2A5461"/>
                </a:solidFill>
                <a:latin typeface="Tahoma"/>
                <a:cs typeface="Tahoma"/>
              </a:rPr>
              <a:t>c</a:t>
            </a:r>
            <a:r>
              <a:rPr sz="1350" b="1" spc="40" dirty="0">
                <a:solidFill>
                  <a:srgbClr val="2A5461"/>
                </a:solidFill>
                <a:latin typeface="Tahoma"/>
                <a:cs typeface="Tahoma"/>
              </a:rPr>
              <a:t>o</a:t>
            </a:r>
            <a:r>
              <a:rPr sz="1350" b="1" spc="55" dirty="0">
                <a:solidFill>
                  <a:srgbClr val="2A5461"/>
                </a:solidFill>
                <a:latin typeface="Tahoma"/>
                <a:cs typeface="Tahoma"/>
              </a:rPr>
              <a:t>n</a:t>
            </a:r>
            <a:r>
              <a:rPr sz="1350" b="1" spc="35" dirty="0">
                <a:solidFill>
                  <a:srgbClr val="2A5461"/>
                </a:solidFill>
                <a:latin typeface="Tahoma"/>
                <a:cs typeface="Tahoma"/>
              </a:rPr>
              <a:t>s</a:t>
            </a:r>
            <a:r>
              <a:rPr sz="1350" b="1" spc="55" dirty="0">
                <a:solidFill>
                  <a:srgbClr val="2A5461"/>
                </a:solidFill>
                <a:latin typeface="Tahoma"/>
                <a:cs typeface="Tahoma"/>
              </a:rPr>
              <a:t>u</a:t>
            </a:r>
            <a:r>
              <a:rPr sz="1350" b="1" spc="90" dirty="0">
                <a:solidFill>
                  <a:srgbClr val="2A5461"/>
                </a:solidFill>
                <a:latin typeface="Tahoma"/>
                <a:cs typeface="Tahoma"/>
              </a:rPr>
              <a:t>m</a:t>
            </a:r>
            <a:r>
              <a:rPr sz="1350" b="1" spc="35" dirty="0">
                <a:solidFill>
                  <a:srgbClr val="2A5461"/>
                </a:solidFill>
                <a:latin typeface="Tahoma"/>
                <a:cs typeface="Tahoma"/>
              </a:rPr>
              <a:t>id</a:t>
            </a:r>
            <a:r>
              <a:rPr sz="1350" b="1" spc="40" dirty="0">
                <a:solidFill>
                  <a:srgbClr val="2A5461"/>
                </a:solidFill>
                <a:latin typeface="Tahoma"/>
                <a:cs typeface="Tahoma"/>
              </a:rPr>
              <a:t>o</a:t>
            </a:r>
            <a:r>
              <a:rPr sz="1350" b="1" spc="55" dirty="0">
                <a:solidFill>
                  <a:srgbClr val="2A5461"/>
                </a:solidFill>
                <a:latin typeface="Tahoma"/>
                <a:cs typeface="Tahoma"/>
              </a:rPr>
              <a:t>r</a:t>
            </a:r>
            <a:r>
              <a:rPr sz="1350" b="1" spc="45" dirty="0">
                <a:solidFill>
                  <a:srgbClr val="2A5461"/>
                </a:solidFill>
                <a:latin typeface="Tahoma"/>
                <a:cs typeface="Tahoma"/>
              </a:rPr>
              <a:t>e</a:t>
            </a:r>
            <a:r>
              <a:rPr sz="1350" b="1" spc="40" dirty="0">
                <a:solidFill>
                  <a:srgbClr val="2A5461"/>
                </a:solidFill>
                <a:latin typeface="Tahoma"/>
                <a:cs typeface="Tahoma"/>
              </a:rPr>
              <a:t>s</a:t>
            </a:r>
            <a:endParaRPr sz="1350">
              <a:latin typeface="Tahoma"/>
              <a:cs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8866237"/>
            <a:ext cx="18288000" cy="1421130"/>
          </a:xfrm>
          <a:custGeom>
            <a:avLst/>
            <a:gdLst/>
            <a:ahLst/>
            <a:cxnLst/>
            <a:rect l="l" t="t" r="r" b="b"/>
            <a:pathLst>
              <a:path w="18288000" h="1421129">
                <a:moveTo>
                  <a:pt x="18287998" y="1420762"/>
                </a:moveTo>
                <a:lnTo>
                  <a:pt x="0" y="1420762"/>
                </a:lnTo>
                <a:lnTo>
                  <a:pt x="0" y="0"/>
                </a:lnTo>
                <a:lnTo>
                  <a:pt x="18287998" y="0"/>
                </a:lnTo>
                <a:lnTo>
                  <a:pt x="18287998" y="1420762"/>
                </a:lnTo>
                <a:close/>
              </a:path>
            </a:pathLst>
          </a:custGeom>
          <a:solidFill>
            <a:srgbClr val="2A5461"/>
          </a:solidFill>
        </p:spPr>
        <p:txBody>
          <a:bodyPr wrap="square" lIns="0" tIns="0" rIns="0" bIns="0" rtlCol="0"/>
          <a:lstStyle/>
          <a:p>
            <a:endParaRPr/>
          </a:p>
        </p:txBody>
      </p:sp>
      <p:sp>
        <p:nvSpPr>
          <p:cNvPr id="3" name="object 3"/>
          <p:cNvSpPr txBox="1">
            <a:spLocks noGrp="1"/>
          </p:cNvSpPr>
          <p:nvPr>
            <p:ph type="title"/>
          </p:nvPr>
        </p:nvSpPr>
        <p:spPr>
          <a:xfrm>
            <a:off x="4599320" y="626748"/>
            <a:ext cx="9090025" cy="1149350"/>
          </a:xfrm>
          <a:prstGeom prst="rect">
            <a:avLst/>
          </a:prstGeom>
        </p:spPr>
        <p:txBody>
          <a:bodyPr vert="horz" wrap="square" lIns="0" tIns="12700" rIns="0" bIns="0" rtlCol="0">
            <a:spAutoFit/>
          </a:bodyPr>
          <a:lstStyle/>
          <a:p>
            <a:pPr marL="3284220" marR="5080" indent="-3272154">
              <a:lnSpc>
                <a:spcPct val="115199"/>
              </a:lnSpc>
              <a:spcBef>
                <a:spcPts val="100"/>
              </a:spcBef>
            </a:pPr>
            <a:r>
              <a:rPr sz="3200" b="1" spc="-30" dirty="0">
                <a:latin typeface="Tahoma"/>
                <a:cs typeface="Tahoma"/>
              </a:rPr>
              <a:t>L</a:t>
            </a:r>
            <a:r>
              <a:rPr sz="3200" b="1" spc="-185" dirty="0">
                <a:latin typeface="Tahoma"/>
                <a:cs typeface="Tahoma"/>
              </a:rPr>
              <a:t>E</a:t>
            </a:r>
            <a:r>
              <a:rPr sz="3200" b="1" spc="-490" dirty="0">
                <a:latin typeface="Tahoma"/>
                <a:cs typeface="Tahoma"/>
              </a:rPr>
              <a:t>I</a:t>
            </a:r>
            <a:r>
              <a:rPr sz="3200" b="1" spc="-110" dirty="0">
                <a:latin typeface="Tahoma"/>
                <a:cs typeface="Tahoma"/>
              </a:rPr>
              <a:t> </a:t>
            </a:r>
            <a:r>
              <a:rPr sz="3200" b="1" spc="130" dirty="0">
                <a:latin typeface="Tahoma"/>
                <a:cs typeface="Tahoma"/>
              </a:rPr>
              <a:t>N</a:t>
            </a:r>
            <a:r>
              <a:rPr sz="3200" b="1" spc="-484" dirty="0">
                <a:latin typeface="Tahoma"/>
                <a:cs typeface="Tahoma"/>
              </a:rPr>
              <a:t>º</a:t>
            </a:r>
            <a:r>
              <a:rPr sz="3200" b="1" spc="-110" dirty="0">
                <a:latin typeface="Tahoma"/>
                <a:cs typeface="Tahoma"/>
              </a:rPr>
              <a:t> </a:t>
            </a:r>
            <a:r>
              <a:rPr sz="3200" b="1" spc="-220" dirty="0">
                <a:latin typeface="Tahoma"/>
                <a:cs typeface="Tahoma"/>
              </a:rPr>
              <a:t>8</a:t>
            </a:r>
            <a:r>
              <a:rPr sz="3200" b="1" spc="-95" dirty="0">
                <a:latin typeface="Tahoma"/>
                <a:cs typeface="Tahoma"/>
              </a:rPr>
              <a:t>.</a:t>
            </a:r>
            <a:r>
              <a:rPr sz="3200" b="1" spc="-220" dirty="0">
                <a:latin typeface="Tahoma"/>
                <a:cs typeface="Tahoma"/>
              </a:rPr>
              <a:t>137</a:t>
            </a:r>
            <a:r>
              <a:rPr sz="3200" b="1" spc="-530" dirty="0">
                <a:latin typeface="Tahoma"/>
                <a:cs typeface="Tahoma"/>
              </a:rPr>
              <a:t>/</a:t>
            </a:r>
            <a:r>
              <a:rPr sz="3200" b="1" spc="-220" dirty="0">
                <a:latin typeface="Tahoma"/>
                <a:cs typeface="Tahoma"/>
              </a:rPr>
              <a:t>199</a:t>
            </a:r>
            <a:r>
              <a:rPr sz="3200" b="1" spc="-215" dirty="0">
                <a:latin typeface="Tahoma"/>
                <a:cs typeface="Tahoma"/>
              </a:rPr>
              <a:t>0</a:t>
            </a:r>
            <a:r>
              <a:rPr sz="3200" b="1" spc="-110" dirty="0">
                <a:latin typeface="Tahoma"/>
                <a:cs typeface="Tahoma"/>
              </a:rPr>
              <a:t> </a:t>
            </a:r>
            <a:r>
              <a:rPr sz="3200" b="1" spc="-350" dirty="0">
                <a:latin typeface="Tahoma"/>
                <a:cs typeface="Tahoma"/>
              </a:rPr>
              <a:t>-</a:t>
            </a:r>
            <a:r>
              <a:rPr sz="3200" b="1" spc="-110" dirty="0">
                <a:latin typeface="Tahoma"/>
                <a:cs typeface="Tahoma"/>
              </a:rPr>
              <a:t> </a:t>
            </a:r>
            <a:r>
              <a:rPr sz="3200" b="1" spc="-105" dirty="0">
                <a:latin typeface="Tahoma"/>
                <a:cs typeface="Tahoma"/>
              </a:rPr>
              <a:t>C</a:t>
            </a:r>
            <a:r>
              <a:rPr sz="3200" b="1" spc="-220" dirty="0">
                <a:latin typeface="Tahoma"/>
                <a:cs typeface="Tahoma"/>
              </a:rPr>
              <a:t>R</a:t>
            </a:r>
            <a:r>
              <a:rPr sz="3200" b="1" spc="-495" dirty="0">
                <a:latin typeface="Tahoma"/>
                <a:cs typeface="Tahoma"/>
              </a:rPr>
              <a:t>I</a:t>
            </a:r>
            <a:r>
              <a:rPr sz="3200" b="1" spc="150" dirty="0">
                <a:latin typeface="Tahoma"/>
                <a:cs typeface="Tahoma"/>
              </a:rPr>
              <a:t>M</a:t>
            </a:r>
            <a:r>
              <a:rPr sz="3200" b="1" spc="-185" dirty="0">
                <a:latin typeface="Tahoma"/>
                <a:cs typeface="Tahoma"/>
              </a:rPr>
              <a:t>E</a:t>
            </a:r>
            <a:r>
              <a:rPr sz="3200" b="1" spc="-265" dirty="0">
                <a:latin typeface="Tahoma"/>
                <a:cs typeface="Tahoma"/>
              </a:rPr>
              <a:t>S</a:t>
            </a:r>
            <a:r>
              <a:rPr sz="3200" b="1" spc="-110" dirty="0">
                <a:latin typeface="Tahoma"/>
                <a:cs typeface="Tahoma"/>
              </a:rPr>
              <a:t> </a:t>
            </a:r>
            <a:r>
              <a:rPr sz="3200" b="1" spc="-105" dirty="0">
                <a:latin typeface="Tahoma"/>
                <a:cs typeface="Tahoma"/>
              </a:rPr>
              <a:t>C</a:t>
            </a:r>
            <a:r>
              <a:rPr sz="3200" b="1" spc="75" dirty="0">
                <a:latin typeface="Tahoma"/>
                <a:cs typeface="Tahoma"/>
              </a:rPr>
              <a:t>O</a:t>
            </a:r>
            <a:r>
              <a:rPr sz="3200" b="1" spc="130" dirty="0">
                <a:latin typeface="Tahoma"/>
                <a:cs typeface="Tahoma"/>
              </a:rPr>
              <a:t>N</a:t>
            </a:r>
            <a:r>
              <a:rPr sz="3200" b="1" spc="-114" dirty="0">
                <a:latin typeface="Tahoma"/>
                <a:cs typeface="Tahoma"/>
              </a:rPr>
              <a:t>T</a:t>
            </a:r>
            <a:r>
              <a:rPr sz="3200" b="1" spc="-220" dirty="0">
                <a:latin typeface="Tahoma"/>
                <a:cs typeface="Tahoma"/>
              </a:rPr>
              <a:t>R</a:t>
            </a:r>
            <a:r>
              <a:rPr sz="3200" b="1" spc="15" dirty="0">
                <a:latin typeface="Tahoma"/>
                <a:cs typeface="Tahoma"/>
              </a:rPr>
              <a:t>A</a:t>
            </a:r>
            <a:r>
              <a:rPr sz="3200" b="1" spc="-110" dirty="0">
                <a:latin typeface="Tahoma"/>
                <a:cs typeface="Tahoma"/>
              </a:rPr>
              <a:t> </a:t>
            </a:r>
            <a:r>
              <a:rPr sz="3200" b="1" spc="15" dirty="0">
                <a:latin typeface="Tahoma"/>
                <a:cs typeface="Tahoma"/>
              </a:rPr>
              <a:t>A</a:t>
            </a:r>
            <a:r>
              <a:rPr sz="3200" b="1" spc="-110" dirty="0">
                <a:latin typeface="Tahoma"/>
                <a:cs typeface="Tahoma"/>
              </a:rPr>
              <a:t> </a:t>
            </a:r>
            <a:r>
              <a:rPr sz="3200" b="1" spc="75" dirty="0">
                <a:latin typeface="Tahoma"/>
                <a:cs typeface="Tahoma"/>
              </a:rPr>
              <a:t>O</a:t>
            </a:r>
            <a:r>
              <a:rPr sz="3200" b="1" spc="-220" dirty="0">
                <a:latin typeface="Tahoma"/>
                <a:cs typeface="Tahoma"/>
              </a:rPr>
              <a:t>R</a:t>
            </a:r>
            <a:r>
              <a:rPr sz="3200" b="1" spc="-60" dirty="0">
                <a:latin typeface="Tahoma"/>
                <a:cs typeface="Tahoma"/>
              </a:rPr>
              <a:t>D</a:t>
            </a:r>
            <a:r>
              <a:rPr sz="3200" b="1" spc="-185" dirty="0">
                <a:latin typeface="Tahoma"/>
                <a:cs typeface="Tahoma"/>
              </a:rPr>
              <a:t>E</a:t>
            </a:r>
            <a:r>
              <a:rPr sz="3200" b="1" spc="85" dirty="0">
                <a:latin typeface="Tahoma"/>
                <a:cs typeface="Tahoma"/>
              </a:rPr>
              <a:t>M  </a:t>
            </a:r>
            <a:r>
              <a:rPr sz="3200" b="1" spc="-50" dirty="0">
                <a:latin typeface="Tahoma"/>
                <a:cs typeface="Tahoma"/>
              </a:rPr>
              <a:t>ECONÔMICA</a:t>
            </a:r>
            <a:endParaRPr sz="3200">
              <a:latin typeface="Tahoma"/>
              <a:cs typeface="Tahoma"/>
            </a:endParaRPr>
          </a:p>
        </p:txBody>
      </p:sp>
      <p:sp>
        <p:nvSpPr>
          <p:cNvPr id="4" name="object 4"/>
          <p:cNvSpPr txBox="1">
            <a:spLocks noGrp="1"/>
          </p:cNvSpPr>
          <p:nvPr>
            <p:ph type="body" idx="1"/>
          </p:nvPr>
        </p:nvSpPr>
        <p:spPr>
          <a:xfrm>
            <a:off x="444828" y="2248942"/>
            <a:ext cx="17398343" cy="5841471"/>
          </a:xfrm>
          <a:prstGeom prst="rect">
            <a:avLst/>
          </a:prstGeom>
        </p:spPr>
        <p:txBody>
          <a:bodyPr vert="horz" wrap="square" lIns="0" tIns="12700" rIns="0" bIns="0" rtlCol="0">
            <a:spAutoFit/>
          </a:bodyPr>
          <a:lstStyle/>
          <a:p>
            <a:pPr marL="612775" marR="491490" algn="ctr">
              <a:lnSpc>
                <a:spcPct val="115700"/>
              </a:lnSpc>
              <a:spcBef>
                <a:spcPts val="100"/>
              </a:spcBef>
            </a:pPr>
            <a:r>
              <a:rPr spc="90" dirty="0"/>
              <a:t>A</a:t>
            </a:r>
            <a:r>
              <a:rPr spc="-145" dirty="0"/>
              <a:t> </a:t>
            </a:r>
            <a:r>
              <a:rPr spc="65" dirty="0"/>
              <a:t>Lei</a:t>
            </a:r>
            <a:r>
              <a:rPr spc="-140" dirty="0"/>
              <a:t> </a:t>
            </a:r>
            <a:r>
              <a:rPr spc="80" dirty="0"/>
              <a:t>Federal</a:t>
            </a:r>
            <a:r>
              <a:rPr spc="-140" dirty="0"/>
              <a:t> </a:t>
            </a:r>
            <a:r>
              <a:rPr spc="-90" dirty="0"/>
              <a:t>nº</a:t>
            </a:r>
            <a:r>
              <a:rPr spc="-145" dirty="0"/>
              <a:t> </a:t>
            </a:r>
            <a:r>
              <a:rPr dirty="0">
                <a:hlinkClick r:id="rId2"/>
              </a:rPr>
              <a:t>8.137,</a:t>
            </a:r>
            <a:r>
              <a:rPr spc="-140" dirty="0">
                <a:hlinkClick r:id="rId2"/>
              </a:rPr>
              <a:t> </a:t>
            </a:r>
            <a:r>
              <a:rPr spc="125" dirty="0">
                <a:hlinkClick r:id="rId2"/>
              </a:rPr>
              <a:t>de</a:t>
            </a:r>
            <a:r>
              <a:rPr spc="-140" dirty="0">
                <a:hlinkClick r:id="rId2"/>
              </a:rPr>
              <a:t> </a:t>
            </a:r>
            <a:r>
              <a:rPr spc="65" dirty="0">
                <a:hlinkClick r:id="rId2"/>
              </a:rPr>
              <a:t>27</a:t>
            </a:r>
            <a:r>
              <a:rPr spc="-140" dirty="0">
                <a:hlinkClick r:id="rId2"/>
              </a:rPr>
              <a:t> </a:t>
            </a:r>
            <a:r>
              <a:rPr spc="125" dirty="0">
                <a:hlinkClick r:id="rId2"/>
              </a:rPr>
              <a:t>de</a:t>
            </a:r>
            <a:r>
              <a:rPr spc="-145" dirty="0">
                <a:hlinkClick r:id="rId2"/>
              </a:rPr>
              <a:t> </a:t>
            </a:r>
            <a:r>
              <a:rPr spc="130" dirty="0">
                <a:hlinkClick r:id="rId2"/>
              </a:rPr>
              <a:t>Dezembro</a:t>
            </a:r>
            <a:r>
              <a:rPr spc="-140" dirty="0">
                <a:hlinkClick r:id="rId2"/>
              </a:rPr>
              <a:t> </a:t>
            </a:r>
            <a:r>
              <a:rPr spc="125" dirty="0">
                <a:hlinkClick r:id="rId2"/>
              </a:rPr>
              <a:t>de</a:t>
            </a:r>
            <a:r>
              <a:rPr spc="-140" dirty="0">
                <a:hlinkClick r:id="rId2"/>
              </a:rPr>
              <a:t> </a:t>
            </a:r>
            <a:r>
              <a:rPr spc="20" dirty="0">
                <a:hlinkClick r:id="rId2"/>
              </a:rPr>
              <a:t>1990</a:t>
            </a:r>
            <a:r>
              <a:rPr spc="20" dirty="0"/>
              <a:t>,</a:t>
            </a:r>
            <a:r>
              <a:rPr spc="-145" dirty="0"/>
              <a:t> </a:t>
            </a:r>
            <a:r>
              <a:rPr spc="100" dirty="0"/>
              <a:t>define</a:t>
            </a:r>
            <a:r>
              <a:rPr spc="-140" dirty="0"/>
              <a:t> </a:t>
            </a:r>
            <a:r>
              <a:rPr spc="105" dirty="0"/>
              <a:t>quais</a:t>
            </a:r>
            <a:r>
              <a:rPr spc="-140" dirty="0"/>
              <a:t> </a:t>
            </a:r>
            <a:r>
              <a:rPr spc="105" dirty="0"/>
              <a:t>são</a:t>
            </a:r>
            <a:r>
              <a:rPr spc="-145" dirty="0"/>
              <a:t> </a:t>
            </a:r>
            <a:r>
              <a:rPr spc="120" dirty="0"/>
              <a:t>os</a:t>
            </a:r>
            <a:r>
              <a:rPr spc="-140" dirty="0"/>
              <a:t> </a:t>
            </a:r>
            <a:r>
              <a:rPr spc="105" dirty="0"/>
              <a:t>crimes</a:t>
            </a:r>
            <a:r>
              <a:rPr spc="-140" dirty="0"/>
              <a:t> </a:t>
            </a:r>
            <a:r>
              <a:rPr spc="95" dirty="0"/>
              <a:t>contra</a:t>
            </a:r>
            <a:r>
              <a:rPr spc="-145" dirty="0"/>
              <a:t> </a:t>
            </a:r>
            <a:r>
              <a:rPr spc="85" dirty="0"/>
              <a:t>a</a:t>
            </a:r>
            <a:r>
              <a:rPr lang="pt-BR" spc="85" dirty="0"/>
              <a:t> ordem</a:t>
            </a:r>
            <a:r>
              <a:rPr spc="-140" dirty="0"/>
              <a:t> </a:t>
            </a:r>
            <a:r>
              <a:rPr spc="70" dirty="0"/>
              <a:t>tributária, </a:t>
            </a:r>
            <a:r>
              <a:rPr spc="-830" dirty="0"/>
              <a:t> </a:t>
            </a:r>
            <a:r>
              <a:rPr spc="110" dirty="0"/>
              <a:t>econômica</a:t>
            </a:r>
            <a:r>
              <a:rPr spc="-145" dirty="0"/>
              <a:t> </a:t>
            </a:r>
            <a:r>
              <a:rPr spc="90" dirty="0"/>
              <a:t>e</a:t>
            </a:r>
            <a:r>
              <a:rPr spc="-145" dirty="0"/>
              <a:t> </a:t>
            </a:r>
            <a:r>
              <a:rPr spc="95" dirty="0"/>
              <a:t>contra</a:t>
            </a:r>
            <a:r>
              <a:rPr spc="-145" dirty="0"/>
              <a:t> </a:t>
            </a:r>
            <a:r>
              <a:rPr spc="80" dirty="0"/>
              <a:t>as</a:t>
            </a:r>
            <a:r>
              <a:rPr spc="-145" dirty="0"/>
              <a:t> </a:t>
            </a:r>
            <a:r>
              <a:rPr spc="90" dirty="0"/>
              <a:t>relações</a:t>
            </a:r>
            <a:r>
              <a:rPr spc="-145" dirty="0"/>
              <a:t> </a:t>
            </a:r>
            <a:r>
              <a:rPr spc="125" dirty="0"/>
              <a:t>de</a:t>
            </a:r>
            <a:r>
              <a:rPr spc="-140" dirty="0"/>
              <a:t> </a:t>
            </a:r>
            <a:r>
              <a:rPr spc="100" dirty="0"/>
              <a:t>consumo,</a:t>
            </a:r>
            <a:r>
              <a:rPr spc="-145" dirty="0"/>
              <a:t> </a:t>
            </a:r>
            <a:r>
              <a:rPr spc="114" dirty="0"/>
              <a:t>além</a:t>
            </a:r>
            <a:r>
              <a:rPr spc="-145" dirty="0"/>
              <a:t> </a:t>
            </a:r>
            <a:r>
              <a:rPr spc="125" dirty="0"/>
              <a:t>de</a:t>
            </a:r>
            <a:r>
              <a:rPr spc="-145" dirty="0"/>
              <a:t> </a:t>
            </a:r>
            <a:r>
              <a:rPr spc="120" dirty="0"/>
              <a:t>dar</a:t>
            </a:r>
            <a:r>
              <a:rPr spc="-145" dirty="0"/>
              <a:t> </a:t>
            </a:r>
            <a:r>
              <a:rPr spc="105" dirty="0"/>
              <a:t>outras</a:t>
            </a:r>
            <a:r>
              <a:rPr spc="-145" dirty="0"/>
              <a:t> </a:t>
            </a:r>
            <a:r>
              <a:rPr spc="80" dirty="0"/>
              <a:t>providências.</a:t>
            </a:r>
          </a:p>
          <a:p>
            <a:pPr marL="458470" marR="336550" algn="ctr">
              <a:lnSpc>
                <a:spcPct val="115700"/>
              </a:lnSpc>
            </a:pPr>
            <a:r>
              <a:rPr spc="55" dirty="0"/>
              <a:t>Essa</a:t>
            </a:r>
            <a:r>
              <a:rPr spc="-140" dirty="0"/>
              <a:t> </a:t>
            </a:r>
            <a:r>
              <a:rPr spc="70" dirty="0"/>
              <a:t>lei</a:t>
            </a:r>
            <a:r>
              <a:rPr spc="-140" dirty="0"/>
              <a:t> </a:t>
            </a:r>
            <a:r>
              <a:rPr spc="125" dirty="0"/>
              <a:t>tem</a:t>
            </a:r>
            <a:r>
              <a:rPr spc="-140" dirty="0"/>
              <a:t> </a:t>
            </a:r>
            <a:r>
              <a:rPr spc="150" dirty="0"/>
              <a:t>como</a:t>
            </a:r>
            <a:r>
              <a:rPr spc="-140" dirty="0"/>
              <a:t> </a:t>
            </a:r>
            <a:r>
              <a:rPr spc="75" dirty="0"/>
              <a:t>objetivo</a:t>
            </a:r>
            <a:r>
              <a:rPr spc="-140" dirty="0"/>
              <a:t> </a:t>
            </a:r>
            <a:r>
              <a:rPr spc="95" dirty="0"/>
              <a:t>proteger</a:t>
            </a:r>
            <a:r>
              <a:rPr spc="-140" dirty="0"/>
              <a:t> </a:t>
            </a:r>
            <a:r>
              <a:rPr spc="165" dirty="0"/>
              <a:t>o</a:t>
            </a:r>
            <a:r>
              <a:rPr spc="-140" dirty="0"/>
              <a:t> </a:t>
            </a:r>
            <a:r>
              <a:rPr spc="95" dirty="0"/>
              <a:t>sistema</a:t>
            </a:r>
            <a:r>
              <a:rPr spc="-140" dirty="0"/>
              <a:t> </a:t>
            </a:r>
            <a:r>
              <a:rPr spc="100" dirty="0"/>
              <a:t>tributário</a:t>
            </a:r>
            <a:r>
              <a:rPr spc="-140" dirty="0"/>
              <a:t> </a:t>
            </a:r>
            <a:r>
              <a:rPr spc="90" dirty="0"/>
              <a:t>e</a:t>
            </a:r>
            <a:r>
              <a:rPr spc="-135" dirty="0"/>
              <a:t> </a:t>
            </a:r>
            <a:r>
              <a:rPr spc="120" dirty="0"/>
              <a:t>econômico</a:t>
            </a:r>
            <a:r>
              <a:rPr spc="-140" dirty="0"/>
              <a:t> </a:t>
            </a:r>
            <a:r>
              <a:rPr spc="160" dirty="0"/>
              <a:t>do</a:t>
            </a:r>
            <a:r>
              <a:rPr spc="-140" dirty="0"/>
              <a:t> </a:t>
            </a:r>
            <a:r>
              <a:rPr spc="40" dirty="0"/>
              <a:t>país,</a:t>
            </a:r>
            <a:r>
              <a:rPr spc="-140" dirty="0"/>
              <a:t> </a:t>
            </a:r>
            <a:r>
              <a:rPr spc="114" dirty="0"/>
              <a:t>coibindo</a:t>
            </a:r>
            <a:r>
              <a:rPr spc="-140" dirty="0"/>
              <a:t> </a:t>
            </a:r>
            <a:r>
              <a:rPr spc="80" dirty="0" err="1"/>
              <a:t>práticas</a:t>
            </a:r>
            <a:r>
              <a:rPr spc="-140" dirty="0"/>
              <a:t> </a:t>
            </a:r>
            <a:r>
              <a:rPr spc="60" dirty="0" err="1"/>
              <a:t>ilícitas</a:t>
            </a:r>
            <a:r>
              <a:rPr spc="35" dirty="0"/>
              <a:t>.</a:t>
            </a:r>
          </a:p>
          <a:p>
            <a:pPr marL="445770" marR="234950" algn="ctr">
              <a:lnSpc>
                <a:spcPct val="100000"/>
              </a:lnSpc>
              <a:spcBef>
                <a:spcPts val="509"/>
              </a:spcBef>
            </a:pPr>
            <a:endParaRPr lang="pt-BR" spc="195" dirty="0"/>
          </a:p>
          <a:p>
            <a:pPr marL="445770" marR="234950" algn="ctr">
              <a:lnSpc>
                <a:spcPct val="100000"/>
              </a:lnSpc>
              <a:spcBef>
                <a:spcPts val="509"/>
              </a:spcBef>
            </a:pPr>
            <a:r>
              <a:rPr spc="195" dirty="0"/>
              <a:t>No</a:t>
            </a:r>
            <a:r>
              <a:rPr spc="-145" dirty="0"/>
              <a:t> </a:t>
            </a:r>
            <a:r>
              <a:rPr spc="35" dirty="0"/>
              <a:t>art.</a:t>
            </a:r>
            <a:r>
              <a:rPr spc="-140" dirty="0"/>
              <a:t> </a:t>
            </a:r>
            <a:r>
              <a:rPr spc="-70" dirty="0"/>
              <a:t>4°</a:t>
            </a:r>
            <a:r>
              <a:rPr spc="-145" dirty="0"/>
              <a:t> </a:t>
            </a:r>
            <a:r>
              <a:rPr spc="120" dirty="0"/>
              <a:t>da</a:t>
            </a:r>
            <a:r>
              <a:rPr spc="-140" dirty="0"/>
              <a:t> </a:t>
            </a:r>
            <a:r>
              <a:rPr spc="95" dirty="0"/>
              <a:t>referida</a:t>
            </a:r>
            <a:r>
              <a:rPr spc="-145" dirty="0"/>
              <a:t> </a:t>
            </a:r>
            <a:r>
              <a:rPr spc="65" dirty="0"/>
              <a:t>Lei</a:t>
            </a:r>
            <a:r>
              <a:rPr spc="-140" dirty="0"/>
              <a:t> </a:t>
            </a:r>
            <a:r>
              <a:rPr spc="90" dirty="0" err="1"/>
              <a:t>estão</a:t>
            </a:r>
            <a:r>
              <a:rPr spc="-145" dirty="0"/>
              <a:t> </a:t>
            </a:r>
            <a:r>
              <a:rPr spc="90" dirty="0" err="1"/>
              <a:t>elencad</a:t>
            </a:r>
            <a:r>
              <a:rPr lang="pt-BR" spc="90" dirty="0"/>
              <a:t>o</a:t>
            </a:r>
            <a:r>
              <a:rPr spc="90" dirty="0"/>
              <a:t>s</a:t>
            </a:r>
            <a:r>
              <a:rPr spc="-140" dirty="0"/>
              <a:t> </a:t>
            </a:r>
            <a:r>
              <a:rPr lang="pt-BR" spc="80" dirty="0"/>
              <a:t>o</a:t>
            </a:r>
            <a:r>
              <a:rPr spc="80" dirty="0"/>
              <a:t>s</a:t>
            </a:r>
            <a:r>
              <a:rPr spc="-145" dirty="0"/>
              <a:t> </a:t>
            </a:r>
            <a:r>
              <a:rPr lang="pt-BR" spc="95" dirty="0"/>
              <a:t>seguintes </a:t>
            </a:r>
            <a:r>
              <a:rPr lang="pt-BR" b="1" u="sng" spc="90" dirty="0"/>
              <a:t>CRIMES</a:t>
            </a:r>
            <a:r>
              <a:rPr lang="pt-BR" b="1" spc="90" dirty="0"/>
              <a:t>:</a:t>
            </a:r>
            <a:r>
              <a:rPr spc="20" dirty="0"/>
              <a:t>:</a:t>
            </a:r>
          </a:p>
          <a:p>
            <a:pPr marL="1981200" marR="1066165" indent="902335">
              <a:lnSpc>
                <a:spcPct val="115700"/>
              </a:lnSpc>
              <a:spcBef>
                <a:spcPts val="2050"/>
              </a:spcBef>
              <a:buFont typeface="Tahoma"/>
              <a:buAutoNum type="arabicParenR"/>
              <a:tabLst>
                <a:tab pos="3285490" algn="l"/>
              </a:tabLst>
            </a:pPr>
            <a:r>
              <a:rPr spc="110" dirty="0"/>
              <a:t>abusar </a:t>
            </a:r>
            <a:r>
              <a:rPr spc="160" dirty="0"/>
              <a:t>do </a:t>
            </a:r>
            <a:r>
              <a:rPr spc="135" dirty="0"/>
              <a:t>poder </a:t>
            </a:r>
            <a:r>
              <a:rPr spc="90" dirty="0"/>
              <a:t>econômico, </a:t>
            </a:r>
            <a:r>
              <a:rPr spc="145" dirty="0"/>
              <a:t>dominando </a:t>
            </a:r>
            <a:r>
              <a:rPr spc="160" dirty="0"/>
              <a:t>o </a:t>
            </a:r>
            <a:r>
              <a:rPr spc="125" dirty="0"/>
              <a:t>mercado </a:t>
            </a:r>
            <a:r>
              <a:rPr spc="155" dirty="0"/>
              <a:t>ou </a:t>
            </a:r>
            <a:r>
              <a:rPr spc="90" dirty="0"/>
              <a:t>eliminando, </a:t>
            </a:r>
            <a:r>
              <a:rPr spc="75" dirty="0"/>
              <a:t>total </a:t>
            </a:r>
            <a:r>
              <a:rPr spc="155" dirty="0"/>
              <a:t>ou </a:t>
            </a:r>
            <a:r>
              <a:rPr spc="160" dirty="0"/>
              <a:t> </a:t>
            </a:r>
            <a:r>
              <a:rPr spc="80" dirty="0"/>
              <a:t>parcialmente,</a:t>
            </a:r>
            <a:r>
              <a:rPr spc="-145" dirty="0"/>
              <a:t> </a:t>
            </a:r>
            <a:r>
              <a:rPr spc="80" dirty="0"/>
              <a:t>a</a:t>
            </a:r>
            <a:r>
              <a:rPr spc="-140" dirty="0"/>
              <a:t> </a:t>
            </a:r>
            <a:r>
              <a:rPr spc="95" dirty="0"/>
              <a:t>concorrência</a:t>
            </a:r>
            <a:r>
              <a:rPr spc="-140" dirty="0"/>
              <a:t> </a:t>
            </a:r>
            <a:r>
              <a:rPr spc="110" dirty="0"/>
              <a:t>mediante</a:t>
            </a:r>
            <a:r>
              <a:rPr spc="-145" dirty="0"/>
              <a:t> </a:t>
            </a:r>
            <a:r>
              <a:rPr spc="120" dirty="0"/>
              <a:t>qualquer</a:t>
            </a:r>
            <a:r>
              <a:rPr spc="-140" dirty="0"/>
              <a:t> </a:t>
            </a:r>
            <a:r>
              <a:rPr spc="130" dirty="0"/>
              <a:t>forma</a:t>
            </a:r>
            <a:r>
              <a:rPr spc="-140" dirty="0"/>
              <a:t> </a:t>
            </a:r>
            <a:r>
              <a:rPr spc="125" dirty="0"/>
              <a:t>de</a:t>
            </a:r>
            <a:r>
              <a:rPr spc="-145" dirty="0"/>
              <a:t> </a:t>
            </a:r>
            <a:r>
              <a:rPr spc="60" dirty="0"/>
              <a:t>ajuste</a:t>
            </a:r>
            <a:r>
              <a:rPr spc="-140" dirty="0"/>
              <a:t> </a:t>
            </a:r>
            <a:r>
              <a:rPr spc="155" dirty="0"/>
              <a:t>ou</a:t>
            </a:r>
            <a:r>
              <a:rPr spc="-140" dirty="0"/>
              <a:t> </a:t>
            </a:r>
            <a:r>
              <a:rPr spc="120" dirty="0"/>
              <a:t>acordo</a:t>
            </a:r>
            <a:r>
              <a:rPr spc="-140" dirty="0"/>
              <a:t> </a:t>
            </a:r>
            <a:r>
              <a:rPr spc="125" dirty="0"/>
              <a:t>de</a:t>
            </a:r>
            <a:r>
              <a:rPr spc="-145" dirty="0"/>
              <a:t> </a:t>
            </a:r>
            <a:r>
              <a:rPr spc="75" dirty="0"/>
              <a:t>empresas;</a:t>
            </a:r>
          </a:p>
          <a:p>
            <a:pPr marL="1981200" marR="1066165" indent="902335">
              <a:lnSpc>
                <a:spcPct val="115700"/>
              </a:lnSpc>
              <a:spcBef>
                <a:spcPts val="2050"/>
              </a:spcBef>
              <a:buFont typeface="Tahoma"/>
              <a:buAutoNum type="arabicParenR"/>
              <a:tabLst>
                <a:tab pos="3285490" algn="l"/>
              </a:tabLst>
            </a:pPr>
            <a:r>
              <a:rPr spc="110" dirty="0"/>
              <a:t>formar acordo, convênio, ajuste ou aliança entre ofertantes, visando:</a:t>
            </a:r>
          </a:p>
          <a:p>
            <a:pPr marL="3227705" lvl="1" indent="-381635">
              <a:lnSpc>
                <a:spcPct val="100000"/>
              </a:lnSpc>
              <a:spcBef>
                <a:spcPts val="509"/>
              </a:spcBef>
              <a:buAutoNum type="alphaLcParenR"/>
              <a:tabLst>
                <a:tab pos="3228975" algn="l"/>
              </a:tabLst>
            </a:pPr>
            <a:r>
              <a:rPr sz="2700" spc="80" dirty="0">
                <a:solidFill>
                  <a:srgbClr val="2A5461"/>
                </a:solidFill>
                <a:latin typeface="Tahoma"/>
                <a:cs typeface="Tahoma"/>
              </a:rPr>
              <a:t>à</a:t>
            </a:r>
            <a:r>
              <a:rPr sz="2700" spc="-145" dirty="0">
                <a:solidFill>
                  <a:srgbClr val="2A5461"/>
                </a:solidFill>
                <a:latin typeface="Tahoma"/>
                <a:cs typeface="Tahoma"/>
              </a:rPr>
              <a:t> </a:t>
            </a:r>
            <a:r>
              <a:rPr sz="2700" spc="75" dirty="0">
                <a:solidFill>
                  <a:srgbClr val="2A5461"/>
                </a:solidFill>
                <a:latin typeface="Tahoma"/>
                <a:cs typeface="Tahoma"/>
              </a:rPr>
              <a:t>fixação</a:t>
            </a:r>
            <a:r>
              <a:rPr sz="2700" spc="-145" dirty="0">
                <a:solidFill>
                  <a:srgbClr val="2A5461"/>
                </a:solidFill>
                <a:latin typeface="Tahoma"/>
                <a:cs typeface="Tahoma"/>
              </a:rPr>
              <a:t> </a:t>
            </a:r>
            <a:r>
              <a:rPr sz="2700" spc="65" dirty="0">
                <a:solidFill>
                  <a:srgbClr val="2A5461"/>
                </a:solidFill>
                <a:latin typeface="Tahoma"/>
                <a:cs typeface="Tahoma"/>
              </a:rPr>
              <a:t>artificial</a:t>
            </a:r>
            <a:r>
              <a:rPr sz="2700" spc="-140" dirty="0">
                <a:solidFill>
                  <a:srgbClr val="2A5461"/>
                </a:solidFill>
                <a:latin typeface="Tahoma"/>
                <a:cs typeface="Tahoma"/>
              </a:rPr>
              <a:t> </a:t>
            </a:r>
            <a:r>
              <a:rPr sz="2700" spc="125" dirty="0">
                <a:solidFill>
                  <a:srgbClr val="2A5461"/>
                </a:solidFill>
                <a:latin typeface="Tahoma"/>
                <a:cs typeface="Tahoma"/>
              </a:rPr>
              <a:t>de</a:t>
            </a:r>
            <a:r>
              <a:rPr sz="2700" spc="-145" dirty="0">
                <a:solidFill>
                  <a:srgbClr val="2A5461"/>
                </a:solidFill>
                <a:latin typeface="Tahoma"/>
                <a:cs typeface="Tahoma"/>
              </a:rPr>
              <a:t> </a:t>
            </a:r>
            <a:r>
              <a:rPr sz="2700" spc="105" dirty="0">
                <a:solidFill>
                  <a:srgbClr val="2A5461"/>
                </a:solidFill>
                <a:latin typeface="Tahoma"/>
                <a:cs typeface="Tahoma"/>
              </a:rPr>
              <a:t>preços</a:t>
            </a:r>
            <a:r>
              <a:rPr sz="2700" spc="-140" dirty="0">
                <a:solidFill>
                  <a:srgbClr val="2A5461"/>
                </a:solidFill>
                <a:latin typeface="Tahoma"/>
                <a:cs typeface="Tahoma"/>
              </a:rPr>
              <a:t> </a:t>
            </a:r>
            <a:r>
              <a:rPr sz="2700" spc="155" dirty="0">
                <a:solidFill>
                  <a:srgbClr val="2A5461"/>
                </a:solidFill>
                <a:latin typeface="Tahoma"/>
                <a:cs typeface="Tahoma"/>
              </a:rPr>
              <a:t>ou</a:t>
            </a:r>
            <a:r>
              <a:rPr sz="2700" spc="-145" dirty="0">
                <a:solidFill>
                  <a:srgbClr val="2A5461"/>
                </a:solidFill>
                <a:latin typeface="Tahoma"/>
                <a:cs typeface="Tahoma"/>
              </a:rPr>
              <a:t> </a:t>
            </a:r>
            <a:r>
              <a:rPr sz="2700" spc="105" dirty="0">
                <a:solidFill>
                  <a:srgbClr val="2A5461"/>
                </a:solidFill>
                <a:latin typeface="Tahoma"/>
                <a:cs typeface="Tahoma"/>
              </a:rPr>
              <a:t>quantidades</a:t>
            </a:r>
            <a:r>
              <a:rPr sz="2700" spc="-140" dirty="0">
                <a:solidFill>
                  <a:srgbClr val="2A5461"/>
                </a:solidFill>
                <a:latin typeface="Tahoma"/>
                <a:cs typeface="Tahoma"/>
              </a:rPr>
              <a:t> </a:t>
            </a:r>
            <a:r>
              <a:rPr sz="2700" spc="95" dirty="0">
                <a:solidFill>
                  <a:srgbClr val="2A5461"/>
                </a:solidFill>
                <a:latin typeface="Tahoma"/>
                <a:cs typeface="Tahoma"/>
              </a:rPr>
              <a:t>vendidas</a:t>
            </a:r>
            <a:r>
              <a:rPr sz="2700" spc="-145" dirty="0">
                <a:solidFill>
                  <a:srgbClr val="2A5461"/>
                </a:solidFill>
                <a:latin typeface="Tahoma"/>
                <a:cs typeface="Tahoma"/>
              </a:rPr>
              <a:t> </a:t>
            </a:r>
            <a:r>
              <a:rPr sz="2700" spc="155" dirty="0">
                <a:solidFill>
                  <a:srgbClr val="2A5461"/>
                </a:solidFill>
                <a:latin typeface="Tahoma"/>
                <a:cs typeface="Tahoma"/>
              </a:rPr>
              <a:t>ou</a:t>
            </a:r>
            <a:r>
              <a:rPr sz="2700" spc="-140" dirty="0">
                <a:solidFill>
                  <a:srgbClr val="2A5461"/>
                </a:solidFill>
                <a:latin typeface="Tahoma"/>
                <a:cs typeface="Tahoma"/>
              </a:rPr>
              <a:t> </a:t>
            </a:r>
            <a:r>
              <a:rPr sz="2700" spc="85" dirty="0">
                <a:solidFill>
                  <a:srgbClr val="2A5461"/>
                </a:solidFill>
                <a:latin typeface="Tahoma"/>
                <a:cs typeface="Tahoma"/>
              </a:rPr>
              <a:t>produzidas;</a:t>
            </a:r>
            <a:endParaRPr sz="2700" dirty="0">
              <a:latin typeface="Tahoma"/>
              <a:cs typeface="Tahoma"/>
            </a:endParaRPr>
          </a:p>
          <a:p>
            <a:pPr marL="3230245" lvl="1" indent="-401320">
              <a:lnSpc>
                <a:spcPct val="100000"/>
              </a:lnSpc>
              <a:spcBef>
                <a:spcPts val="509"/>
              </a:spcBef>
              <a:buAutoNum type="alphaLcParenR"/>
              <a:tabLst>
                <a:tab pos="3231515" algn="l"/>
              </a:tabLst>
            </a:pPr>
            <a:r>
              <a:rPr sz="2700" spc="120" dirty="0">
                <a:solidFill>
                  <a:srgbClr val="2A5461"/>
                </a:solidFill>
                <a:latin typeface="Tahoma"/>
                <a:cs typeface="Tahoma"/>
              </a:rPr>
              <a:t>ao</a:t>
            </a:r>
            <a:r>
              <a:rPr sz="2700" spc="-140" dirty="0">
                <a:solidFill>
                  <a:srgbClr val="2A5461"/>
                </a:solidFill>
                <a:latin typeface="Tahoma"/>
                <a:cs typeface="Tahoma"/>
              </a:rPr>
              <a:t> </a:t>
            </a:r>
            <a:r>
              <a:rPr sz="2700" spc="100" dirty="0">
                <a:solidFill>
                  <a:srgbClr val="2A5461"/>
                </a:solidFill>
                <a:latin typeface="Tahoma"/>
                <a:cs typeface="Tahoma"/>
              </a:rPr>
              <a:t>controle</a:t>
            </a:r>
            <a:r>
              <a:rPr sz="2700" spc="-140" dirty="0">
                <a:solidFill>
                  <a:srgbClr val="2A5461"/>
                </a:solidFill>
                <a:latin typeface="Tahoma"/>
                <a:cs typeface="Tahoma"/>
              </a:rPr>
              <a:t> </a:t>
            </a:r>
            <a:r>
              <a:rPr sz="2700" spc="90" dirty="0">
                <a:solidFill>
                  <a:srgbClr val="2A5461"/>
                </a:solidFill>
                <a:latin typeface="Tahoma"/>
                <a:cs typeface="Tahoma"/>
              </a:rPr>
              <a:t>regionalizado</a:t>
            </a:r>
            <a:r>
              <a:rPr sz="2700" spc="-135" dirty="0">
                <a:solidFill>
                  <a:srgbClr val="2A5461"/>
                </a:solidFill>
                <a:latin typeface="Tahoma"/>
                <a:cs typeface="Tahoma"/>
              </a:rPr>
              <a:t> </a:t>
            </a:r>
            <a:r>
              <a:rPr sz="2700" spc="160" dirty="0">
                <a:solidFill>
                  <a:srgbClr val="2A5461"/>
                </a:solidFill>
                <a:latin typeface="Tahoma"/>
                <a:cs typeface="Tahoma"/>
              </a:rPr>
              <a:t>do</a:t>
            </a:r>
            <a:r>
              <a:rPr sz="2700" spc="-140" dirty="0">
                <a:solidFill>
                  <a:srgbClr val="2A5461"/>
                </a:solidFill>
                <a:latin typeface="Tahoma"/>
                <a:cs typeface="Tahoma"/>
              </a:rPr>
              <a:t> </a:t>
            </a:r>
            <a:r>
              <a:rPr sz="2700" spc="125" dirty="0">
                <a:solidFill>
                  <a:srgbClr val="2A5461"/>
                </a:solidFill>
                <a:latin typeface="Tahoma"/>
                <a:cs typeface="Tahoma"/>
              </a:rPr>
              <a:t>mercado</a:t>
            </a:r>
            <a:r>
              <a:rPr sz="2700" spc="-140" dirty="0">
                <a:solidFill>
                  <a:srgbClr val="2A5461"/>
                </a:solidFill>
                <a:latin typeface="Tahoma"/>
                <a:cs typeface="Tahoma"/>
              </a:rPr>
              <a:t> </a:t>
            </a:r>
            <a:r>
              <a:rPr sz="2700" spc="145" dirty="0">
                <a:solidFill>
                  <a:srgbClr val="2A5461"/>
                </a:solidFill>
                <a:latin typeface="Tahoma"/>
                <a:cs typeface="Tahoma"/>
              </a:rPr>
              <a:t>por</a:t>
            </a:r>
            <a:r>
              <a:rPr sz="2700" spc="-135" dirty="0">
                <a:solidFill>
                  <a:srgbClr val="2A5461"/>
                </a:solidFill>
                <a:latin typeface="Tahoma"/>
                <a:cs typeface="Tahoma"/>
              </a:rPr>
              <a:t> </a:t>
            </a:r>
            <a:r>
              <a:rPr sz="2700" spc="120" dirty="0">
                <a:solidFill>
                  <a:srgbClr val="2A5461"/>
                </a:solidFill>
                <a:latin typeface="Tahoma"/>
                <a:cs typeface="Tahoma"/>
              </a:rPr>
              <a:t>empresa</a:t>
            </a:r>
            <a:r>
              <a:rPr sz="2700" spc="-140" dirty="0">
                <a:solidFill>
                  <a:srgbClr val="2A5461"/>
                </a:solidFill>
                <a:latin typeface="Tahoma"/>
                <a:cs typeface="Tahoma"/>
              </a:rPr>
              <a:t> </a:t>
            </a:r>
            <a:r>
              <a:rPr sz="2700" spc="155" dirty="0">
                <a:solidFill>
                  <a:srgbClr val="2A5461"/>
                </a:solidFill>
                <a:latin typeface="Tahoma"/>
                <a:cs typeface="Tahoma"/>
              </a:rPr>
              <a:t>ou</a:t>
            </a:r>
            <a:r>
              <a:rPr sz="2700" spc="-140" dirty="0">
                <a:solidFill>
                  <a:srgbClr val="2A5461"/>
                </a:solidFill>
                <a:latin typeface="Tahoma"/>
                <a:cs typeface="Tahoma"/>
              </a:rPr>
              <a:t> </a:t>
            </a:r>
            <a:r>
              <a:rPr sz="2700" spc="110" dirty="0">
                <a:solidFill>
                  <a:srgbClr val="2A5461"/>
                </a:solidFill>
                <a:latin typeface="Tahoma"/>
                <a:cs typeface="Tahoma"/>
              </a:rPr>
              <a:t>grupo</a:t>
            </a:r>
            <a:r>
              <a:rPr sz="2700" spc="-135" dirty="0">
                <a:solidFill>
                  <a:srgbClr val="2A5461"/>
                </a:solidFill>
                <a:latin typeface="Tahoma"/>
                <a:cs typeface="Tahoma"/>
              </a:rPr>
              <a:t> </a:t>
            </a:r>
            <a:r>
              <a:rPr sz="2700" spc="125" dirty="0">
                <a:solidFill>
                  <a:srgbClr val="2A5461"/>
                </a:solidFill>
                <a:latin typeface="Tahoma"/>
                <a:cs typeface="Tahoma"/>
              </a:rPr>
              <a:t>de</a:t>
            </a:r>
            <a:r>
              <a:rPr sz="2700" spc="-140" dirty="0">
                <a:solidFill>
                  <a:srgbClr val="2A5461"/>
                </a:solidFill>
                <a:latin typeface="Tahoma"/>
                <a:cs typeface="Tahoma"/>
              </a:rPr>
              <a:t> </a:t>
            </a:r>
            <a:r>
              <a:rPr sz="2700" spc="75" dirty="0">
                <a:solidFill>
                  <a:srgbClr val="2A5461"/>
                </a:solidFill>
                <a:latin typeface="Tahoma"/>
                <a:cs typeface="Tahoma"/>
              </a:rPr>
              <a:t>empresas;</a:t>
            </a:r>
            <a:endParaRPr sz="2700" dirty="0">
              <a:latin typeface="Tahoma"/>
              <a:cs typeface="Tahoma"/>
            </a:endParaRPr>
          </a:p>
          <a:p>
            <a:pPr marL="3177540" lvl="1" indent="-354330">
              <a:lnSpc>
                <a:spcPct val="100000"/>
              </a:lnSpc>
              <a:spcBef>
                <a:spcPts val="509"/>
              </a:spcBef>
              <a:buAutoNum type="alphaLcParenR"/>
              <a:tabLst>
                <a:tab pos="3178810" algn="l"/>
              </a:tabLst>
            </a:pPr>
            <a:r>
              <a:rPr sz="2700" spc="120" dirty="0">
                <a:solidFill>
                  <a:srgbClr val="2A5461"/>
                </a:solidFill>
                <a:latin typeface="Tahoma"/>
                <a:cs typeface="Tahoma"/>
              </a:rPr>
              <a:t>ao</a:t>
            </a:r>
            <a:r>
              <a:rPr sz="2700" spc="-140" dirty="0">
                <a:solidFill>
                  <a:srgbClr val="2A5461"/>
                </a:solidFill>
                <a:latin typeface="Tahoma"/>
                <a:cs typeface="Tahoma"/>
              </a:rPr>
              <a:t> </a:t>
            </a:r>
            <a:r>
              <a:rPr sz="2700" spc="70" dirty="0">
                <a:solidFill>
                  <a:srgbClr val="2A5461"/>
                </a:solidFill>
                <a:latin typeface="Tahoma"/>
                <a:cs typeface="Tahoma"/>
              </a:rPr>
              <a:t>controle,</a:t>
            </a:r>
            <a:r>
              <a:rPr sz="2700" spc="-140" dirty="0">
                <a:solidFill>
                  <a:srgbClr val="2A5461"/>
                </a:solidFill>
                <a:latin typeface="Tahoma"/>
                <a:cs typeface="Tahoma"/>
              </a:rPr>
              <a:t> </a:t>
            </a:r>
            <a:r>
              <a:rPr sz="2700" spc="165" dirty="0">
                <a:solidFill>
                  <a:srgbClr val="2A5461"/>
                </a:solidFill>
                <a:latin typeface="Tahoma"/>
                <a:cs typeface="Tahoma"/>
              </a:rPr>
              <a:t>em</a:t>
            </a:r>
            <a:r>
              <a:rPr sz="2700" spc="-135" dirty="0">
                <a:solidFill>
                  <a:srgbClr val="2A5461"/>
                </a:solidFill>
                <a:latin typeface="Tahoma"/>
                <a:cs typeface="Tahoma"/>
              </a:rPr>
              <a:t> </a:t>
            </a:r>
            <a:r>
              <a:rPr sz="2700" spc="114" dirty="0">
                <a:solidFill>
                  <a:srgbClr val="2A5461"/>
                </a:solidFill>
                <a:latin typeface="Tahoma"/>
                <a:cs typeface="Tahoma"/>
              </a:rPr>
              <a:t>detrimento</a:t>
            </a:r>
            <a:r>
              <a:rPr sz="2700" spc="-140" dirty="0">
                <a:solidFill>
                  <a:srgbClr val="2A5461"/>
                </a:solidFill>
                <a:latin typeface="Tahoma"/>
                <a:cs typeface="Tahoma"/>
              </a:rPr>
              <a:t> </a:t>
            </a:r>
            <a:r>
              <a:rPr sz="2700" spc="120" dirty="0">
                <a:solidFill>
                  <a:srgbClr val="2A5461"/>
                </a:solidFill>
                <a:latin typeface="Tahoma"/>
                <a:cs typeface="Tahoma"/>
              </a:rPr>
              <a:t>da</a:t>
            </a:r>
            <a:r>
              <a:rPr sz="2700" spc="-140" dirty="0">
                <a:solidFill>
                  <a:srgbClr val="2A5461"/>
                </a:solidFill>
                <a:latin typeface="Tahoma"/>
                <a:cs typeface="Tahoma"/>
              </a:rPr>
              <a:t> </a:t>
            </a:r>
            <a:r>
              <a:rPr sz="2700" spc="75" dirty="0">
                <a:solidFill>
                  <a:srgbClr val="2A5461"/>
                </a:solidFill>
                <a:latin typeface="Tahoma"/>
                <a:cs typeface="Tahoma"/>
              </a:rPr>
              <a:t>concorrência,</a:t>
            </a:r>
            <a:r>
              <a:rPr sz="2700" spc="-135" dirty="0">
                <a:solidFill>
                  <a:srgbClr val="2A5461"/>
                </a:solidFill>
                <a:latin typeface="Tahoma"/>
                <a:cs typeface="Tahoma"/>
              </a:rPr>
              <a:t> </a:t>
            </a:r>
            <a:r>
              <a:rPr sz="2700" spc="125" dirty="0">
                <a:solidFill>
                  <a:srgbClr val="2A5461"/>
                </a:solidFill>
                <a:latin typeface="Tahoma"/>
                <a:cs typeface="Tahoma"/>
              </a:rPr>
              <a:t>de</a:t>
            </a:r>
            <a:r>
              <a:rPr sz="2700" spc="-140" dirty="0">
                <a:solidFill>
                  <a:srgbClr val="2A5461"/>
                </a:solidFill>
                <a:latin typeface="Tahoma"/>
                <a:cs typeface="Tahoma"/>
              </a:rPr>
              <a:t> </a:t>
            </a:r>
            <a:r>
              <a:rPr sz="2700" spc="114" dirty="0">
                <a:solidFill>
                  <a:srgbClr val="2A5461"/>
                </a:solidFill>
                <a:latin typeface="Tahoma"/>
                <a:cs typeface="Tahoma"/>
              </a:rPr>
              <a:t>rede</a:t>
            </a:r>
            <a:r>
              <a:rPr sz="2700" spc="-140" dirty="0">
                <a:solidFill>
                  <a:srgbClr val="2A5461"/>
                </a:solidFill>
                <a:latin typeface="Tahoma"/>
                <a:cs typeface="Tahoma"/>
              </a:rPr>
              <a:t> </a:t>
            </a:r>
            <a:r>
              <a:rPr sz="2700" spc="125" dirty="0">
                <a:solidFill>
                  <a:srgbClr val="2A5461"/>
                </a:solidFill>
                <a:latin typeface="Tahoma"/>
                <a:cs typeface="Tahoma"/>
              </a:rPr>
              <a:t>de</a:t>
            </a:r>
            <a:r>
              <a:rPr sz="2700" spc="-135" dirty="0">
                <a:solidFill>
                  <a:srgbClr val="2A5461"/>
                </a:solidFill>
                <a:latin typeface="Tahoma"/>
                <a:cs typeface="Tahoma"/>
              </a:rPr>
              <a:t> </a:t>
            </a:r>
            <a:r>
              <a:rPr sz="2700" spc="95" dirty="0">
                <a:solidFill>
                  <a:srgbClr val="2A5461"/>
                </a:solidFill>
                <a:latin typeface="Tahoma"/>
                <a:cs typeface="Tahoma"/>
              </a:rPr>
              <a:t>distribuição</a:t>
            </a:r>
            <a:r>
              <a:rPr sz="2700" spc="-140" dirty="0">
                <a:solidFill>
                  <a:srgbClr val="2A5461"/>
                </a:solidFill>
                <a:latin typeface="Tahoma"/>
                <a:cs typeface="Tahoma"/>
              </a:rPr>
              <a:t> </a:t>
            </a:r>
            <a:r>
              <a:rPr sz="2700" spc="155" dirty="0">
                <a:solidFill>
                  <a:srgbClr val="2A5461"/>
                </a:solidFill>
                <a:latin typeface="Tahoma"/>
                <a:cs typeface="Tahoma"/>
              </a:rPr>
              <a:t>ou</a:t>
            </a:r>
            <a:r>
              <a:rPr sz="2700" spc="-140" dirty="0">
                <a:solidFill>
                  <a:srgbClr val="2A5461"/>
                </a:solidFill>
                <a:latin typeface="Tahoma"/>
                <a:cs typeface="Tahoma"/>
              </a:rPr>
              <a:t> </a:t>
            </a:r>
            <a:r>
              <a:rPr sz="2700" spc="125" dirty="0">
                <a:solidFill>
                  <a:srgbClr val="2A5461"/>
                </a:solidFill>
                <a:latin typeface="Tahoma"/>
                <a:cs typeface="Tahoma"/>
              </a:rPr>
              <a:t>de</a:t>
            </a:r>
            <a:r>
              <a:rPr sz="2700" spc="-135" dirty="0">
                <a:solidFill>
                  <a:srgbClr val="2A5461"/>
                </a:solidFill>
                <a:latin typeface="Tahoma"/>
                <a:cs typeface="Tahoma"/>
              </a:rPr>
              <a:t> </a:t>
            </a:r>
            <a:r>
              <a:rPr sz="2700" spc="90" dirty="0">
                <a:solidFill>
                  <a:srgbClr val="2A5461"/>
                </a:solidFill>
                <a:latin typeface="Tahoma"/>
                <a:cs typeface="Tahoma"/>
              </a:rPr>
              <a:t>fornecedores.</a:t>
            </a:r>
            <a:endParaRPr sz="2700" dirty="0">
              <a:latin typeface="Tahoma"/>
              <a:cs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8866235"/>
            <a:ext cx="18288000" cy="1421130"/>
          </a:xfrm>
          <a:custGeom>
            <a:avLst/>
            <a:gdLst/>
            <a:ahLst/>
            <a:cxnLst/>
            <a:rect l="l" t="t" r="r" b="b"/>
            <a:pathLst>
              <a:path w="18288000" h="1421129">
                <a:moveTo>
                  <a:pt x="18287998" y="1420763"/>
                </a:moveTo>
                <a:lnTo>
                  <a:pt x="0" y="1420763"/>
                </a:lnTo>
                <a:lnTo>
                  <a:pt x="0" y="0"/>
                </a:lnTo>
                <a:lnTo>
                  <a:pt x="18287998" y="0"/>
                </a:lnTo>
                <a:lnTo>
                  <a:pt x="18287998" y="1420763"/>
                </a:lnTo>
                <a:close/>
              </a:path>
            </a:pathLst>
          </a:custGeom>
          <a:solidFill>
            <a:srgbClr val="2A5461"/>
          </a:solidFill>
        </p:spPr>
        <p:txBody>
          <a:bodyPr wrap="square" lIns="0" tIns="0" rIns="0" bIns="0" rtlCol="0"/>
          <a:lstStyle/>
          <a:p>
            <a:endParaRPr/>
          </a:p>
        </p:txBody>
      </p:sp>
      <p:sp>
        <p:nvSpPr>
          <p:cNvPr id="3" name="object 3"/>
          <p:cNvSpPr txBox="1">
            <a:spLocks noGrp="1"/>
          </p:cNvSpPr>
          <p:nvPr>
            <p:ph type="title"/>
          </p:nvPr>
        </p:nvSpPr>
        <p:spPr>
          <a:xfrm>
            <a:off x="6490464" y="1588364"/>
            <a:ext cx="5307330" cy="1149350"/>
          </a:xfrm>
          <a:prstGeom prst="rect">
            <a:avLst/>
          </a:prstGeom>
        </p:spPr>
        <p:txBody>
          <a:bodyPr vert="horz" wrap="square" lIns="0" tIns="12700" rIns="0" bIns="0" rtlCol="0">
            <a:spAutoFit/>
          </a:bodyPr>
          <a:lstStyle/>
          <a:p>
            <a:pPr marL="1021715" marR="5080" indent="-1009650">
              <a:lnSpc>
                <a:spcPct val="115199"/>
              </a:lnSpc>
              <a:spcBef>
                <a:spcPts val="100"/>
              </a:spcBef>
            </a:pPr>
            <a:r>
              <a:rPr sz="3200" b="1" spc="-30" dirty="0">
                <a:latin typeface="Tahoma"/>
                <a:cs typeface="Tahoma"/>
              </a:rPr>
              <a:t>L</a:t>
            </a:r>
            <a:r>
              <a:rPr sz="3200" b="1" spc="-185" dirty="0">
                <a:latin typeface="Tahoma"/>
                <a:cs typeface="Tahoma"/>
              </a:rPr>
              <a:t>E</a:t>
            </a:r>
            <a:r>
              <a:rPr sz="3200" b="1" spc="-490" dirty="0">
                <a:latin typeface="Tahoma"/>
                <a:cs typeface="Tahoma"/>
              </a:rPr>
              <a:t>I</a:t>
            </a:r>
            <a:r>
              <a:rPr sz="3200" b="1" spc="-110" dirty="0">
                <a:latin typeface="Tahoma"/>
                <a:cs typeface="Tahoma"/>
              </a:rPr>
              <a:t> </a:t>
            </a:r>
            <a:r>
              <a:rPr sz="3200" b="1" spc="130" dirty="0">
                <a:latin typeface="Tahoma"/>
                <a:cs typeface="Tahoma"/>
              </a:rPr>
              <a:t>N</a:t>
            </a:r>
            <a:r>
              <a:rPr sz="3200" b="1" spc="-484" dirty="0">
                <a:latin typeface="Tahoma"/>
                <a:cs typeface="Tahoma"/>
              </a:rPr>
              <a:t>º</a:t>
            </a:r>
            <a:r>
              <a:rPr sz="3200" b="1" spc="-110" dirty="0">
                <a:latin typeface="Tahoma"/>
                <a:cs typeface="Tahoma"/>
              </a:rPr>
              <a:t> </a:t>
            </a:r>
            <a:r>
              <a:rPr sz="3200" b="1" spc="-220" dirty="0">
                <a:latin typeface="Tahoma"/>
                <a:cs typeface="Tahoma"/>
              </a:rPr>
              <a:t>12</a:t>
            </a:r>
            <a:r>
              <a:rPr sz="3200" b="1" spc="-95" dirty="0">
                <a:latin typeface="Tahoma"/>
                <a:cs typeface="Tahoma"/>
              </a:rPr>
              <a:t>.</a:t>
            </a:r>
            <a:r>
              <a:rPr sz="3200" b="1" spc="-220" dirty="0">
                <a:latin typeface="Tahoma"/>
                <a:cs typeface="Tahoma"/>
              </a:rPr>
              <a:t>529</a:t>
            </a:r>
            <a:r>
              <a:rPr sz="3200" b="1" spc="-530" dirty="0">
                <a:latin typeface="Tahoma"/>
                <a:cs typeface="Tahoma"/>
              </a:rPr>
              <a:t>/</a:t>
            </a:r>
            <a:r>
              <a:rPr sz="3200" b="1" spc="-220" dirty="0">
                <a:latin typeface="Tahoma"/>
                <a:cs typeface="Tahoma"/>
              </a:rPr>
              <a:t>201</a:t>
            </a:r>
            <a:r>
              <a:rPr sz="3200" b="1" spc="-215" dirty="0">
                <a:latin typeface="Tahoma"/>
                <a:cs typeface="Tahoma"/>
              </a:rPr>
              <a:t>1</a:t>
            </a:r>
            <a:r>
              <a:rPr sz="3200" b="1" spc="-110" dirty="0">
                <a:latin typeface="Tahoma"/>
                <a:cs typeface="Tahoma"/>
              </a:rPr>
              <a:t> </a:t>
            </a:r>
            <a:r>
              <a:rPr sz="3200" b="1" spc="-350" dirty="0">
                <a:latin typeface="Tahoma"/>
                <a:cs typeface="Tahoma"/>
              </a:rPr>
              <a:t>-</a:t>
            </a:r>
            <a:r>
              <a:rPr sz="3200" b="1" spc="-110" dirty="0">
                <a:latin typeface="Tahoma"/>
                <a:cs typeface="Tahoma"/>
              </a:rPr>
              <a:t> </a:t>
            </a:r>
            <a:r>
              <a:rPr sz="3200" b="1" spc="-30" dirty="0">
                <a:latin typeface="Tahoma"/>
                <a:cs typeface="Tahoma"/>
              </a:rPr>
              <a:t>L</a:t>
            </a:r>
            <a:r>
              <a:rPr sz="3200" b="1" spc="-185" dirty="0">
                <a:latin typeface="Tahoma"/>
                <a:cs typeface="Tahoma"/>
              </a:rPr>
              <a:t>E</a:t>
            </a:r>
            <a:r>
              <a:rPr sz="3200" b="1" spc="-490" dirty="0">
                <a:latin typeface="Tahoma"/>
                <a:cs typeface="Tahoma"/>
              </a:rPr>
              <a:t>I</a:t>
            </a:r>
            <a:r>
              <a:rPr sz="3200" b="1" spc="-110" dirty="0">
                <a:latin typeface="Tahoma"/>
                <a:cs typeface="Tahoma"/>
              </a:rPr>
              <a:t> </a:t>
            </a:r>
            <a:r>
              <a:rPr sz="3200" b="1" spc="-60" dirty="0">
                <a:latin typeface="Tahoma"/>
                <a:cs typeface="Tahoma"/>
              </a:rPr>
              <a:t>D</a:t>
            </a:r>
            <a:r>
              <a:rPr sz="3200" b="1" spc="10" dirty="0">
                <a:latin typeface="Tahoma"/>
                <a:cs typeface="Tahoma"/>
              </a:rPr>
              <a:t>A  </a:t>
            </a:r>
            <a:r>
              <a:rPr sz="3200" b="1" spc="-85" dirty="0">
                <a:latin typeface="Tahoma"/>
                <a:cs typeface="Tahoma"/>
              </a:rPr>
              <a:t>CONCORRÊNCIA</a:t>
            </a:r>
            <a:endParaRPr sz="3200">
              <a:latin typeface="Tahoma"/>
              <a:cs typeface="Tahoma"/>
            </a:endParaRPr>
          </a:p>
        </p:txBody>
      </p:sp>
      <p:sp>
        <p:nvSpPr>
          <p:cNvPr id="4" name="object 4"/>
          <p:cNvSpPr txBox="1"/>
          <p:nvPr/>
        </p:nvSpPr>
        <p:spPr>
          <a:xfrm>
            <a:off x="762000" y="3314700"/>
            <a:ext cx="17087825" cy="4352858"/>
          </a:xfrm>
          <a:prstGeom prst="rect">
            <a:avLst/>
          </a:prstGeom>
        </p:spPr>
        <p:txBody>
          <a:bodyPr vert="horz" wrap="square" lIns="0" tIns="12065" rIns="0" bIns="0" rtlCol="0">
            <a:spAutoFit/>
          </a:bodyPr>
          <a:lstStyle/>
          <a:p>
            <a:pPr marL="85090" marR="77470" indent="-635" algn="just">
              <a:lnSpc>
                <a:spcPct val="116700"/>
              </a:lnSpc>
              <a:spcBef>
                <a:spcPts val="95"/>
              </a:spcBef>
            </a:pPr>
            <a:r>
              <a:rPr sz="3000" spc="105" dirty="0">
                <a:solidFill>
                  <a:srgbClr val="2A5461"/>
                </a:solidFill>
                <a:latin typeface="Tahoma"/>
                <a:cs typeface="Tahoma"/>
              </a:rPr>
              <a:t>Criada</a:t>
            </a:r>
            <a:r>
              <a:rPr sz="3000" spc="-150" dirty="0">
                <a:solidFill>
                  <a:srgbClr val="2A5461"/>
                </a:solidFill>
                <a:latin typeface="Tahoma"/>
                <a:cs typeface="Tahoma"/>
              </a:rPr>
              <a:t> </a:t>
            </a:r>
            <a:r>
              <a:rPr sz="3000" spc="120" dirty="0">
                <a:solidFill>
                  <a:srgbClr val="2A5461"/>
                </a:solidFill>
                <a:latin typeface="Tahoma"/>
                <a:cs typeface="Tahoma"/>
              </a:rPr>
              <a:t>para</a:t>
            </a:r>
            <a:r>
              <a:rPr sz="3000" spc="-150" dirty="0">
                <a:solidFill>
                  <a:srgbClr val="2A5461"/>
                </a:solidFill>
                <a:latin typeface="Tahoma"/>
                <a:cs typeface="Tahoma"/>
              </a:rPr>
              <a:t> </a:t>
            </a:r>
            <a:r>
              <a:rPr sz="3000" spc="105" dirty="0">
                <a:solidFill>
                  <a:srgbClr val="2A5461"/>
                </a:solidFill>
                <a:latin typeface="Tahoma"/>
                <a:cs typeface="Tahoma"/>
              </a:rPr>
              <a:t>proteger</a:t>
            </a:r>
            <a:r>
              <a:rPr sz="3000" spc="-150" dirty="0">
                <a:solidFill>
                  <a:srgbClr val="2A5461"/>
                </a:solidFill>
                <a:latin typeface="Tahoma"/>
                <a:cs typeface="Tahoma"/>
              </a:rPr>
              <a:t> </a:t>
            </a:r>
            <a:r>
              <a:rPr sz="3000" spc="90" dirty="0">
                <a:solidFill>
                  <a:srgbClr val="2A5461"/>
                </a:solidFill>
                <a:latin typeface="Tahoma"/>
                <a:cs typeface="Tahoma"/>
              </a:rPr>
              <a:t>a</a:t>
            </a:r>
            <a:r>
              <a:rPr sz="3000" spc="-150" dirty="0">
                <a:solidFill>
                  <a:srgbClr val="2A5461"/>
                </a:solidFill>
                <a:latin typeface="Tahoma"/>
                <a:cs typeface="Tahoma"/>
              </a:rPr>
              <a:t> </a:t>
            </a:r>
            <a:r>
              <a:rPr sz="3000" spc="75" dirty="0">
                <a:solidFill>
                  <a:srgbClr val="2A5461"/>
                </a:solidFill>
                <a:latin typeface="Tahoma"/>
                <a:cs typeface="Tahoma"/>
              </a:rPr>
              <a:t>livre</a:t>
            </a:r>
            <a:r>
              <a:rPr sz="3000" spc="-150" dirty="0">
                <a:solidFill>
                  <a:srgbClr val="2A5461"/>
                </a:solidFill>
                <a:latin typeface="Tahoma"/>
                <a:cs typeface="Tahoma"/>
              </a:rPr>
              <a:t> </a:t>
            </a:r>
            <a:r>
              <a:rPr sz="3000" spc="110" dirty="0">
                <a:solidFill>
                  <a:srgbClr val="2A5461"/>
                </a:solidFill>
                <a:latin typeface="Tahoma"/>
                <a:cs typeface="Tahoma"/>
              </a:rPr>
              <a:t>concorrência</a:t>
            </a:r>
            <a:r>
              <a:rPr sz="3000" spc="-150" dirty="0">
                <a:solidFill>
                  <a:srgbClr val="2A5461"/>
                </a:solidFill>
                <a:latin typeface="Tahoma"/>
                <a:cs typeface="Tahoma"/>
              </a:rPr>
              <a:t> </a:t>
            </a:r>
            <a:r>
              <a:rPr sz="3000" spc="100" dirty="0">
                <a:solidFill>
                  <a:srgbClr val="2A5461"/>
                </a:solidFill>
                <a:latin typeface="Tahoma"/>
                <a:cs typeface="Tahoma"/>
              </a:rPr>
              <a:t>e</a:t>
            </a:r>
            <a:r>
              <a:rPr sz="3000" spc="-145" dirty="0">
                <a:solidFill>
                  <a:srgbClr val="2A5461"/>
                </a:solidFill>
                <a:latin typeface="Tahoma"/>
                <a:cs typeface="Tahoma"/>
              </a:rPr>
              <a:t> </a:t>
            </a:r>
            <a:r>
              <a:rPr sz="3000" spc="75" dirty="0">
                <a:solidFill>
                  <a:srgbClr val="2A5461"/>
                </a:solidFill>
                <a:latin typeface="Tahoma"/>
                <a:cs typeface="Tahoma"/>
              </a:rPr>
              <a:t>evitar</a:t>
            </a:r>
            <a:r>
              <a:rPr sz="3000" spc="-150" dirty="0">
                <a:solidFill>
                  <a:srgbClr val="2A5461"/>
                </a:solidFill>
                <a:latin typeface="Tahoma"/>
                <a:cs typeface="Tahoma"/>
              </a:rPr>
              <a:t> </a:t>
            </a:r>
            <a:r>
              <a:rPr sz="3000" spc="90" dirty="0">
                <a:solidFill>
                  <a:srgbClr val="2A5461"/>
                </a:solidFill>
                <a:latin typeface="Tahoma"/>
                <a:cs typeface="Tahoma"/>
              </a:rPr>
              <a:t>práticas</a:t>
            </a:r>
            <a:r>
              <a:rPr sz="3000" spc="-150" dirty="0">
                <a:solidFill>
                  <a:srgbClr val="2A5461"/>
                </a:solidFill>
                <a:latin typeface="Tahoma"/>
                <a:cs typeface="Tahoma"/>
              </a:rPr>
              <a:t> </a:t>
            </a:r>
            <a:r>
              <a:rPr sz="3000" spc="95" dirty="0">
                <a:solidFill>
                  <a:srgbClr val="2A5461"/>
                </a:solidFill>
                <a:latin typeface="Tahoma"/>
                <a:cs typeface="Tahoma"/>
              </a:rPr>
              <a:t>anticompetitivas</a:t>
            </a:r>
            <a:r>
              <a:rPr sz="3000" spc="-150" dirty="0">
                <a:solidFill>
                  <a:srgbClr val="2A5461"/>
                </a:solidFill>
                <a:latin typeface="Tahoma"/>
                <a:cs typeface="Tahoma"/>
              </a:rPr>
              <a:t> </a:t>
            </a:r>
            <a:r>
              <a:rPr sz="3000" spc="170" dirty="0">
                <a:solidFill>
                  <a:srgbClr val="2A5461"/>
                </a:solidFill>
                <a:latin typeface="Tahoma"/>
                <a:cs typeface="Tahoma"/>
              </a:rPr>
              <a:t>no</a:t>
            </a:r>
            <a:r>
              <a:rPr sz="3000" spc="-150" dirty="0">
                <a:solidFill>
                  <a:srgbClr val="2A5461"/>
                </a:solidFill>
                <a:latin typeface="Tahoma"/>
                <a:cs typeface="Tahoma"/>
              </a:rPr>
              <a:t> </a:t>
            </a:r>
            <a:r>
              <a:rPr sz="3000" spc="140" dirty="0">
                <a:solidFill>
                  <a:srgbClr val="2A5461"/>
                </a:solidFill>
                <a:latin typeface="Tahoma"/>
                <a:cs typeface="Tahoma"/>
              </a:rPr>
              <a:t>mercado</a:t>
            </a:r>
            <a:r>
              <a:rPr sz="3000" spc="-150" dirty="0">
                <a:solidFill>
                  <a:srgbClr val="2A5461"/>
                </a:solidFill>
                <a:latin typeface="Tahoma"/>
                <a:cs typeface="Tahoma"/>
              </a:rPr>
              <a:t> </a:t>
            </a:r>
            <a:r>
              <a:rPr sz="3000" spc="90" dirty="0">
                <a:solidFill>
                  <a:srgbClr val="2A5461"/>
                </a:solidFill>
                <a:latin typeface="Tahoma"/>
                <a:cs typeface="Tahoma"/>
              </a:rPr>
              <a:t>brasileiro. </a:t>
            </a:r>
            <a:r>
              <a:rPr sz="3000" spc="-919" dirty="0">
                <a:solidFill>
                  <a:srgbClr val="2A5461"/>
                </a:solidFill>
                <a:latin typeface="Tahoma"/>
                <a:cs typeface="Tahoma"/>
              </a:rPr>
              <a:t> </a:t>
            </a:r>
            <a:r>
              <a:rPr sz="3000" spc="45" dirty="0">
                <a:solidFill>
                  <a:srgbClr val="2A5461"/>
                </a:solidFill>
                <a:latin typeface="Tahoma"/>
                <a:cs typeface="Tahoma"/>
              </a:rPr>
              <a:t>Ela</a:t>
            </a:r>
            <a:r>
              <a:rPr sz="3000" spc="-155" dirty="0">
                <a:solidFill>
                  <a:srgbClr val="2A5461"/>
                </a:solidFill>
                <a:latin typeface="Tahoma"/>
                <a:cs typeface="Tahoma"/>
              </a:rPr>
              <a:t> </a:t>
            </a:r>
            <a:r>
              <a:rPr sz="3000" spc="105" dirty="0">
                <a:solidFill>
                  <a:srgbClr val="2A5461"/>
                </a:solidFill>
                <a:latin typeface="Tahoma"/>
                <a:cs typeface="Tahoma"/>
              </a:rPr>
              <a:t>substituiu</a:t>
            </a:r>
            <a:r>
              <a:rPr sz="3000" spc="-155" dirty="0">
                <a:solidFill>
                  <a:srgbClr val="2A5461"/>
                </a:solidFill>
                <a:latin typeface="Tahoma"/>
                <a:cs typeface="Tahoma"/>
              </a:rPr>
              <a:t> </a:t>
            </a:r>
            <a:r>
              <a:rPr sz="3000" spc="90" dirty="0">
                <a:solidFill>
                  <a:srgbClr val="2A5461"/>
                </a:solidFill>
                <a:latin typeface="Tahoma"/>
                <a:cs typeface="Tahoma"/>
              </a:rPr>
              <a:t>a</a:t>
            </a:r>
            <a:r>
              <a:rPr sz="3000" spc="-155" dirty="0">
                <a:solidFill>
                  <a:srgbClr val="2A5461"/>
                </a:solidFill>
                <a:latin typeface="Tahoma"/>
                <a:cs typeface="Tahoma"/>
              </a:rPr>
              <a:t> </a:t>
            </a:r>
            <a:r>
              <a:rPr sz="3000" spc="70" dirty="0">
                <a:solidFill>
                  <a:srgbClr val="2A5461"/>
                </a:solidFill>
                <a:latin typeface="Tahoma"/>
                <a:cs typeface="Tahoma"/>
              </a:rPr>
              <a:t>antiga</a:t>
            </a:r>
            <a:r>
              <a:rPr sz="3000" spc="-150" dirty="0">
                <a:solidFill>
                  <a:srgbClr val="2A5461"/>
                </a:solidFill>
                <a:latin typeface="Tahoma"/>
                <a:cs typeface="Tahoma"/>
              </a:rPr>
              <a:t> </a:t>
            </a:r>
            <a:r>
              <a:rPr sz="3000" spc="75" dirty="0">
                <a:solidFill>
                  <a:srgbClr val="2A5461"/>
                </a:solidFill>
                <a:latin typeface="Tahoma"/>
                <a:cs typeface="Tahoma"/>
              </a:rPr>
              <a:t>Lei</a:t>
            </a:r>
            <a:r>
              <a:rPr sz="3000" spc="-155" dirty="0">
                <a:solidFill>
                  <a:srgbClr val="2A5461"/>
                </a:solidFill>
                <a:latin typeface="Tahoma"/>
                <a:cs typeface="Tahoma"/>
              </a:rPr>
              <a:t> </a:t>
            </a:r>
            <a:r>
              <a:rPr sz="3000" spc="-95" dirty="0">
                <a:solidFill>
                  <a:srgbClr val="2A5461"/>
                </a:solidFill>
                <a:latin typeface="Tahoma"/>
                <a:cs typeface="Tahoma"/>
              </a:rPr>
              <a:t>nº</a:t>
            </a:r>
            <a:r>
              <a:rPr sz="3000" spc="-155" dirty="0">
                <a:solidFill>
                  <a:srgbClr val="2A5461"/>
                </a:solidFill>
                <a:latin typeface="Tahoma"/>
                <a:cs typeface="Tahoma"/>
              </a:rPr>
              <a:t> </a:t>
            </a:r>
            <a:r>
              <a:rPr sz="3000" spc="40" dirty="0">
                <a:solidFill>
                  <a:srgbClr val="2A5461"/>
                </a:solidFill>
                <a:latin typeface="Tahoma"/>
                <a:cs typeface="Tahoma"/>
              </a:rPr>
              <a:t>8.884/1994</a:t>
            </a:r>
            <a:r>
              <a:rPr sz="3000" spc="-155" dirty="0">
                <a:solidFill>
                  <a:srgbClr val="2A5461"/>
                </a:solidFill>
                <a:latin typeface="Tahoma"/>
                <a:cs typeface="Tahoma"/>
              </a:rPr>
              <a:t> </a:t>
            </a:r>
            <a:r>
              <a:rPr sz="3000" spc="100" dirty="0">
                <a:solidFill>
                  <a:srgbClr val="2A5461"/>
                </a:solidFill>
                <a:latin typeface="Tahoma"/>
                <a:cs typeface="Tahoma"/>
              </a:rPr>
              <a:t>e</a:t>
            </a:r>
            <a:r>
              <a:rPr sz="3000" spc="-150" dirty="0">
                <a:solidFill>
                  <a:srgbClr val="2A5461"/>
                </a:solidFill>
                <a:latin typeface="Tahoma"/>
                <a:cs typeface="Tahoma"/>
              </a:rPr>
              <a:t> </a:t>
            </a:r>
            <a:r>
              <a:rPr sz="3000" spc="120" dirty="0">
                <a:solidFill>
                  <a:srgbClr val="2A5461"/>
                </a:solidFill>
                <a:latin typeface="Tahoma"/>
                <a:cs typeface="Tahoma"/>
              </a:rPr>
              <a:t>trouxe</a:t>
            </a:r>
            <a:r>
              <a:rPr sz="3000" spc="-155" dirty="0">
                <a:solidFill>
                  <a:srgbClr val="2A5461"/>
                </a:solidFill>
                <a:latin typeface="Tahoma"/>
                <a:cs typeface="Tahoma"/>
              </a:rPr>
              <a:t> </a:t>
            </a:r>
            <a:r>
              <a:rPr sz="3000" spc="125" dirty="0">
                <a:solidFill>
                  <a:srgbClr val="2A5461"/>
                </a:solidFill>
                <a:latin typeface="Tahoma"/>
                <a:cs typeface="Tahoma"/>
              </a:rPr>
              <a:t>importantes</a:t>
            </a:r>
            <a:r>
              <a:rPr sz="3000" spc="-155" dirty="0">
                <a:solidFill>
                  <a:srgbClr val="2A5461"/>
                </a:solidFill>
                <a:latin typeface="Tahoma"/>
                <a:cs typeface="Tahoma"/>
              </a:rPr>
              <a:t> </a:t>
            </a:r>
            <a:r>
              <a:rPr sz="3000" spc="135" dirty="0">
                <a:solidFill>
                  <a:srgbClr val="2A5461"/>
                </a:solidFill>
                <a:latin typeface="Tahoma"/>
                <a:cs typeface="Tahoma"/>
              </a:rPr>
              <a:t>mudanças</a:t>
            </a:r>
            <a:r>
              <a:rPr sz="3000" spc="-155" dirty="0">
                <a:solidFill>
                  <a:srgbClr val="2A5461"/>
                </a:solidFill>
                <a:latin typeface="Tahoma"/>
                <a:cs typeface="Tahoma"/>
              </a:rPr>
              <a:t> </a:t>
            </a:r>
            <a:r>
              <a:rPr sz="3000" spc="120" dirty="0">
                <a:solidFill>
                  <a:srgbClr val="2A5461"/>
                </a:solidFill>
                <a:latin typeface="Tahoma"/>
                <a:cs typeface="Tahoma"/>
              </a:rPr>
              <a:t>para</a:t>
            </a:r>
            <a:r>
              <a:rPr sz="3000" spc="-150" dirty="0">
                <a:solidFill>
                  <a:srgbClr val="2A5461"/>
                </a:solidFill>
                <a:latin typeface="Tahoma"/>
                <a:cs typeface="Tahoma"/>
              </a:rPr>
              <a:t> </a:t>
            </a:r>
            <a:r>
              <a:rPr sz="3000" spc="180" dirty="0">
                <a:solidFill>
                  <a:srgbClr val="2A5461"/>
                </a:solidFill>
                <a:latin typeface="Tahoma"/>
                <a:cs typeface="Tahoma"/>
              </a:rPr>
              <a:t>o</a:t>
            </a:r>
            <a:r>
              <a:rPr sz="3000" spc="-155" dirty="0">
                <a:solidFill>
                  <a:srgbClr val="2A5461"/>
                </a:solidFill>
                <a:latin typeface="Tahoma"/>
                <a:cs typeface="Tahoma"/>
              </a:rPr>
              <a:t> </a:t>
            </a:r>
            <a:r>
              <a:rPr sz="3000" spc="105" dirty="0">
                <a:solidFill>
                  <a:srgbClr val="2A5461"/>
                </a:solidFill>
                <a:latin typeface="Tahoma"/>
                <a:cs typeface="Tahoma"/>
              </a:rPr>
              <a:t>sistema</a:t>
            </a:r>
            <a:r>
              <a:rPr sz="3000" spc="-15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00" dirty="0">
                <a:solidFill>
                  <a:srgbClr val="2A5461"/>
                </a:solidFill>
                <a:latin typeface="Tahoma"/>
                <a:cs typeface="Tahoma"/>
              </a:rPr>
              <a:t>defesa </a:t>
            </a:r>
            <a:r>
              <a:rPr sz="3000" spc="-919" dirty="0">
                <a:solidFill>
                  <a:srgbClr val="2A5461"/>
                </a:solidFill>
                <a:latin typeface="Tahoma"/>
                <a:cs typeface="Tahoma"/>
              </a:rPr>
              <a:t> </a:t>
            </a:r>
            <a:r>
              <a:rPr sz="3000" spc="135" dirty="0">
                <a:solidFill>
                  <a:srgbClr val="2A5461"/>
                </a:solidFill>
                <a:latin typeface="Tahoma"/>
                <a:cs typeface="Tahoma"/>
              </a:rPr>
              <a:t>da</a:t>
            </a:r>
            <a:r>
              <a:rPr sz="3000" spc="-165" dirty="0">
                <a:solidFill>
                  <a:srgbClr val="2A5461"/>
                </a:solidFill>
                <a:latin typeface="Tahoma"/>
                <a:cs typeface="Tahoma"/>
              </a:rPr>
              <a:t> </a:t>
            </a:r>
            <a:r>
              <a:rPr sz="3000" spc="110" dirty="0">
                <a:solidFill>
                  <a:srgbClr val="2A5461"/>
                </a:solidFill>
                <a:latin typeface="Tahoma"/>
                <a:cs typeface="Tahoma"/>
              </a:rPr>
              <a:t>concorrência</a:t>
            </a:r>
            <a:r>
              <a:rPr sz="3000" spc="-160" dirty="0">
                <a:solidFill>
                  <a:srgbClr val="2A5461"/>
                </a:solidFill>
                <a:latin typeface="Tahoma"/>
                <a:cs typeface="Tahoma"/>
              </a:rPr>
              <a:t> </a:t>
            </a:r>
            <a:r>
              <a:rPr sz="3000" spc="170" dirty="0">
                <a:solidFill>
                  <a:srgbClr val="2A5461"/>
                </a:solidFill>
                <a:latin typeface="Tahoma"/>
                <a:cs typeface="Tahoma"/>
              </a:rPr>
              <a:t>no</a:t>
            </a:r>
            <a:r>
              <a:rPr sz="3000" spc="-160" dirty="0">
                <a:solidFill>
                  <a:srgbClr val="2A5461"/>
                </a:solidFill>
                <a:latin typeface="Tahoma"/>
                <a:cs typeface="Tahoma"/>
              </a:rPr>
              <a:t> </a:t>
            </a:r>
            <a:r>
              <a:rPr sz="3000" spc="60" dirty="0" err="1">
                <a:solidFill>
                  <a:srgbClr val="2A5461"/>
                </a:solidFill>
                <a:latin typeface="Tahoma"/>
                <a:cs typeface="Tahoma"/>
              </a:rPr>
              <a:t>país</a:t>
            </a:r>
            <a:r>
              <a:rPr sz="3000" spc="60" dirty="0">
                <a:solidFill>
                  <a:srgbClr val="2A5461"/>
                </a:solidFill>
                <a:latin typeface="Tahoma"/>
                <a:cs typeface="Tahoma"/>
              </a:rPr>
              <a:t>.</a:t>
            </a:r>
            <a:endParaRPr lang="pt-BR" sz="3000" spc="60" dirty="0">
              <a:solidFill>
                <a:srgbClr val="2A5461"/>
              </a:solidFill>
              <a:latin typeface="Tahoma"/>
              <a:cs typeface="Tahoma"/>
            </a:endParaRPr>
          </a:p>
          <a:p>
            <a:pPr marL="85090" marR="77470" indent="-635" algn="just">
              <a:lnSpc>
                <a:spcPct val="116700"/>
              </a:lnSpc>
              <a:spcBef>
                <a:spcPts val="95"/>
              </a:spcBef>
            </a:pPr>
            <a:endParaRPr sz="3000" dirty="0">
              <a:latin typeface="Tahoma"/>
              <a:cs typeface="Tahoma"/>
            </a:endParaRPr>
          </a:p>
          <a:p>
            <a:pPr marL="12065" marR="5080" algn="just">
              <a:lnSpc>
                <a:spcPts val="4200"/>
              </a:lnSpc>
              <a:spcBef>
                <a:spcPts val="100"/>
              </a:spcBef>
            </a:pPr>
            <a:r>
              <a:rPr sz="3000" spc="100" dirty="0">
                <a:solidFill>
                  <a:srgbClr val="2A5461"/>
                </a:solidFill>
                <a:latin typeface="Tahoma"/>
                <a:cs typeface="Tahoma"/>
              </a:rPr>
              <a:t>A</a:t>
            </a:r>
            <a:r>
              <a:rPr sz="3000" spc="-160" dirty="0">
                <a:solidFill>
                  <a:srgbClr val="2A5461"/>
                </a:solidFill>
                <a:latin typeface="Tahoma"/>
                <a:cs typeface="Tahoma"/>
              </a:rPr>
              <a:t> </a:t>
            </a:r>
            <a:r>
              <a:rPr sz="3000" spc="75" dirty="0">
                <a:solidFill>
                  <a:srgbClr val="2A5461"/>
                </a:solidFill>
                <a:latin typeface="Tahoma"/>
                <a:cs typeface="Tahoma"/>
              </a:rPr>
              <a:t>Lei</a:t>
            </a:r>
            <a:r>
              <a:rPr sz="3000" spc="-160" dirty="0">
                <a:solidFill>
                  <a:srgbClr val="2A5461"/>
                </a:solidFill>
                <a:latin typeface="Tahoma"/>
                <a:cs typeface="Tahoma"/>
              </a:rPr>
              <a:t> </a:t>
            </a:r>
            <a:r>
              <a:rPr sz="3000" spc="45" dirty="0">
                <a:solidFill>
                  <a:srgbClr val="2A5461"/>
                </a:solidFill>
                <a:latin typeface="Tahoma"/>
                <a:cs typeface="Tahoma"/>
              </a:rPr>
              <a:t>12.529/2011</a:t>
            </a:r>
            <a:r>
              <a:rPr sz="3000" spc="-160" dirty="0">
                <a:solidFill>
                  <a:srgbClr val="2A5461"/>
                </a:solidFill>
                <a:latin typeface="Tahoma"/>
                <a:cs typeface="Tahoma"/>
              </a:rPr>
              <a:t> </a:t>
            </a:r>
            <a:r>
              <a:rPr sz="3000" spc="90" dirty="0">
                <a:solidFill>
                  <a:srgbClr val="2A5461"/>
                </a:solidFill>
                <a:latin typeface="Tahoma"/>
                <a:cs typeface="Tahoma"/>
              </a:rPr>
              <a:t>estabelece</a:t>
            </a:r>
            <a:r>
              <a:rPr sz="3000" spc="-160" dirty="0">
                <a:solidFill>
                  <a:srgbClr val="2A5461"/>
                </a:solidFill>
                <a:latin typeface="Tahoma"/>
                <a:cs typeface="Tahoma"/>
              </a:rPr>
              <a:t> </a:t>
            </a:r>
            <a:r>
              <a:rPr sz="3000" spc="90" dirty="0">
                <a:solidFill>
                  <a:srgbClr val="2A5461"/>
                </a:solidFill>
                <a:latin typeface="Tahoma"/>
                <a:cs typeface="Tahoma"/>
              </a:rPr>
              <a:t>regras</a:t>
            </a:r>
            <a:r>
              <a:rPr sz="3000" spc="-160" dirty="0">
                <a:solidFill>
                  <a:srgbClr val="2A5461"/>
                </a:solidFill>
                <a:latin typeface="Tahoma"/>
                <a:cs typeface="Tahoma"/>
              </a:rPr>
              <a:t> </a:t>
            </a:r>
            <a:r>
              <a:rPr sz="3000" spc="120" dirty="0">
                <a:solidFill>
                  <a:srgbClr val="2A5461"/>
                </a:solidFill>
                <a:latin typeface="Tahoma"/>
                <a:cs typeface="Tahoma"/>
              </a:rPr>
              <a:t>para</a:t>
            </a:r>
            <a:r>
              <a:rPr sz="3000" spc="-160" dirty="0">
                <a:solidFill>
                  <a:srgbClr val="2A5461"/>
                </a:solidFill>
                <a:latin typeface="Tahoma"/>
                <a:cs typeface="Tahoma"/>
              </a:rPr>
              <a:t> </a:t>
            </a:r>
            <a:r>
              <a:rPr sz="3000" spc="90" dirty="0">
                <a:solidFill>
                  <a:srgbClr val="2A5461"/>
                </a:solidFill>
                <a:latin typeface="Tahoma"/>
                <a:cs typeface="Tahoma"/>
              </a:rPr>
              <a:t>as</a:t>
            </a:r>
            <a:r>
              <a:rPr sz="3000" spc="-155" dirty="0">
                <a:solidFill>
                  <a:srgbClr val="2A5461"/>
                </a:solidFill>
                <a:latin typeface="Tahoma"/>
                <a:cs typeface="Tahoma"/>
              </a:rPr>
              <a:t> </a:t>
            </a:r>
            <a:r>
              <a:rPr sz="3000" spc="90" dirty="0">
                <a:solidFill>
                  <a:srgbClr val="2A5461"/>
                </a:solidFill>
                <a:latin typeface="Tahoma"/>
                <a:cs typeface="Tahoma"/>
              </a:rPr>
              <a:t>atividades</a:t>
            </a:r>
            <a:r>
              <a:rPr sz="3000" spc="-160" dirty="0">
                <a:solidFill>
                  <a:srgbClr val="2A5461"/>
                </a:solidFill>
                <a:latin typeface="Tahoma"/>
                <a:cs typeface="Tahoma"/>
              </a:rPr>
              <a:t> </a:t>
            </a:r>
            <a:r>
              <a:rPr sz="3000" spc="95" dirty="0">
                <a:solidFill>
                  <a:srgbClr val="2A5461"/>
                </a:solidFill>
                <a:latin typeface="Tahoma"/>
                <a:cs typeface="Tahoma"/>
              </a:rPr>
              <a:t>empresariais,</a:t>
            </a:r>
            <a:r>
              <a:rPr sz="3000" spc="-160" dirty="0">
                <a:solidFill>
                  <a:srgbClr val="2A5461"/>
                </a:solidFill>
                <a:latin typeface="Tahoma"/>
                <a:cs typeface="Tahoma"/>
              </a:rPr>
              <a:t> </a:t>
            </a:r>
            <a:r>
              <a:rPr sz="3000" spc="140" dirty="0">
                <a:solidFill>
                  <a:srgbClr val="2A5461"/>
                </a:solidFill>
                <a:latin typeface="Tahoma"/>
                <a:cs typeface="Tahoma"/>
              </a:rPr>
              <a:t>de</a:t>
            </a:r>
            <a:r>
              <a:rPr sz="3000" spc="-160" dirty="0">
                <a:solidFill>
                  <a:srgbClr val="2A5461"/>
                </a:solidFill>
                <a:latin typeface="Tahoma"/>
                <a:cs typeface="Tahoma"/>
              </a:rPr>
              <a:t> </a:t>
            </a:r>
            <a:r>
              <a:rPr sz="3000" spc="200" dirty="0">
                <a:solidFill>
                  <a:srgbClr val="2A5461"/>
                </a:solidFill>
                <a:latin typeface="Tahoma"/>
                <a:cs typeface="Tahoma"/>
              </a:rPr>
              <a:t>modo</a:t>
            </a:r>
            <a:r>
              <a:rPr sz="3000" spc="-160" dirty="0">
                <a:solidFill>
                  <a:srgbClr val="2A5461"/>
                </a:solidFill>
                <a:latin typeface="Tahoma"/>
                <a:cs typeface="Tahoma"/>
              </a:rPr>
              <a:t> </a:t>
            </a:r>
            <a:r>
              <a:rPr sz="3000" spc="90" dirty="0">
                <a:solidFill>
                  <a:srgbClr val="2A5461"/>
                </a:solidFill>
                <a:latin typeface="Tahoma"/>
                <a:cs typeface="Tahoma"/>
              </a:rPr>
              <a:t>a</a:t>
            </a:r>
            <a:r>
              <a:rPr sz="3000" spc="-160" dirty="0">
                <a:solidFill>
                  <a:srgbClr val="2A5461"/>
                </a:solidFill>
                <a:latin typeface="Tahoma"/>
                <a:cs typeface="Tahoma"/>
              </a:rPr>
              <a:t> </a:t>
            </a:r>
            <a:r>
              <a:rPr sz="3000" spc="75" dirty="0">
                <a:solidFill>
                  <a:srgbClr val="2A5461"/>
                </a:solidFill>
                <a:latin typeface="Tahoma"/>
                <a:cs typeface="Tahoma"/>
              </a:rPr>
              <a:t>evitar</a:t>
            </a:r>
            <a:r>
              <a:rPr sz="3000" spc="-160" dirty="0">
                <a:solidFill>
                  <a:srgbClr val="2A5461"/>
                </a:solidFill>
                <a:latin typeface="Tahoma"/>
                <a:cs typeface="Tahoma"/>
              </a:rPr>
              <a:t> </a:t>
            </a:r>
            <a:r>
              <a:rPr sz="3000" spc="90" dirty="0">
                <a:solidFill>
                  <a:srgbClr val="2A5461"/>
                </a:solidFill>
                <a:latin typeface="Tahoma"/>
                <a:cs typeface="Tahoma"/>
              </a:rPr>
              <a:t>a</a:t>
            </a:r>
            <a:r>
              <a:rPr sz="3000" spc="-155" dirty="0">
                <a:solidFill>
                  <a:srgbClr val="2A5461"/>
                </a:solidFill>
                <a:latin typeface="Tahoma"/>
                <a:cs typeface="Tahoma"/>
              </a:rPr>
              <a:t> </a:t>
            </a:r>
            <a:r>
              <a:rPr sz="3000" spc="130" dirty="0">
                <a:solidFill>
                  <a:srgbClr val="2A5461"/>
                </a:solidFill>
                <a:latin typeface="Tahoma"/>
                <a:cs typeface="Tahoma"/>
              </a:rPr>
              <a:t>formação </a:t>
            </a:r>
            <a:r>
              <a:rPr sz="3000" spc="135" dirty="0">
                <a:solidFill>
                  <a:srgbClr val="2A5461"/>
                </a:solidFill>
                <a:latin typeface="Tahoma"/>
                <a:cs typeface="Tahoma"/>
              </a:rPr>
              <a:t> </a:t>
            </a:r>
            <a:r>
              <a:rPr sz="3000" spc="140" dirty="0">
                <a:solidFill>
                  <a:srgbClr val="2A5461"/>
                </a:solidFill>
                <a:latin typeface="Tahoma"/>
                <a:cs typeface="Tahoma"/>
              </a:rPr>
              <a:t>de</a:t>
            </a:r>
            <a:r>
              <a:rPr sz="3000" spc="-155" dirty="0">
                <a:solidFill>
                  <a:srgbClr val="2A5461"/>
                </a:solidFill>
                <a:latin typeface="Tahoma"/>
                <a:cs typeface="Tahoma"/>
              </a:rPr>
              <a:t> </a:t>
            </a:r>
            <a:r>
              <a:rPr sz="3000" spc="125" dirty="0">
                <a:solidFill>
                  <a:srgbClr val="2A5461"/>
                </a:solidFill>
                <a:latin typeface="Tahoma"/>
                <a:cs typeface="Tahoma"/>
              </a:rPr>
              <a:t>monopólios,</a:t>
            </a:r>
            <a:r>
              <a:rPr sz="3000" spc="-150" dirty="0">
                <a:solidFill>
                  <a:srgbClr val="2A5461"/>
                </a:solidFill>
                <a:latin typeface="Tahoma"/>
                <a:cs typeface="Tahoma"/>
              </a:rPr>
              <a:t> </a:t>
            </a:r>
            <a:r>
              <a:rPr sz="3000" spc="110" dirty="0">
                <a:solidFill>
                  <a:srgbClr val="2A5461"/>
                </a:solidFill>
                <a:latin typeface="Tahoma"/>
                <a:cs typeface="Tahoma"/>
              </a:rPr>
              <a:t>oligopólios</a:t>
            </a:r>
            <a:r>
              <a:rPr sz="3000" spc="-150" dirty="0">
                <a:solidFill>
                  <a:srgbClr val="2A5461"/>
                </a:solidFill>
                <a:latin typeface="Tahoma"/>
                <a:cs typeface="Tahoma"/>
              </a:rPr>
              <a:t> </a:t>
            </a:r>
            <a:r>
              <a:rPr sz="3000" spc="100" dirty="0">
                <a:solidFill>
                  <a:srgbClr val="2A5461"/>
                </a:solidFill>
                <a:latin typeface="Tahoma"/>
                <a:cs typeface="Tahoma"/>
              </a:rPr>
              <a:t>e</a:t>
            </a:r>
            <a:r>
              <a:rPr sz="3000" spc="-150" dirty="0">
                <a:solidFill>
                  <a:srgbClr val="2A5461"/>
                </a:solidFill>
                <a:latin typeface="Tahoma"/>
                <a:cs typeface="Tahoma"/>
              </a:rPr>
              <a:t> </a:t>
            </a:r>
            <a:r>
              <a:rPr sz="3000" spc="114" dirty="0">
                <a:solidFill>
                  <a:srgbClr val="2A5461"/>
                </a:solidFill>
                <a:latin typeface="Tahoma"/>
                <a:cs typeface="Tahoma"/>
              </a:rPr>
              <a:t>outras</a:t>
            </a:r>
            <a:r>
              <a:rPr sz="3000" spc="-150" dirty="0">
                <a:solidFill>
                  <a:srgbClr val="2A5461"/>
                </a:solidFill>
                <a:latin typeface="Tahoma"/>
                <a:cs typeface="Tahoma"/>
              </a:rPr>
              <a:t> </a:t>
            </a:r>
            <a:r>
              <a:rPr sz="3000" spc="90" dirty="0">
                <a:solidFill>
                  <a:srgbClr val="2A5461"/>
                </a:solidFill>
                <a:latin typeface="Tahoma"/>
                <a:cs typeface="Tahoma"/>
              </a:rPr>
              <a:t>práticas</a:t>
            </a:r>
            <a:r>
              <a:rPr sz="3000" spc="-150" dirty="0">
                <a:solidFill>
                  <a:srgbClr val="2A5461"/>
                </a:solidFill>
                <a:latin typeface="Tahoma"/>
                <a:cs typeface="Tahoma"/>
              </a:rPr>
              <a:t> </a:t>
            </a:r>
            <a:r>
              <a:rPr sz="3000" spc="145" dirty="0">
                <a:solidFill>
                  <a:srgbClr val="2A5461"/>
                </a:solidFill>
                <a:latin typeface="Tahoma"/>
                <a:cs typeface="Tahoma"/>
              </a:rPr>
              <a:t>que</a:t>
            </a:r>
            <a:r>
              <a:rPr sz="3000" spc="-150" dirty="0">
                <a:solidFill>
                  <a:srgbClr val="2A5461"/>
                </a:solidFill>
                <a:latin typeface="Tahoma"/>
                <a:cs typeface="Tahoma"/>
              </a:rPr>
              <a:t> </a:t>
            </a:r>
            <a:r>
              <a:rPr sz="3000" spc="145" dirty="0">
                <a:solidFill>
                  <a:srgbClr val="2A5461"/>
                </a:solidFill>
                <a:latin typeface="Tahoma"/>
                <a:cs typeface="Tahoma"/>
              </a:rPr>
              <a:t>possam</a:t>
            </a:r>
            <a:r>
              <a:rPr sz="3000" spc="-150" dirty="0">
                <a:solidFill>
                  <a:srgbClr val="2A5461"/>
                </a:solidFill>
                <a:latin typeface="Tahoma"/>
                <a:cs typeface="Tahoma"/>
              </a:rPr>
              <a:t> </a:t>
            </a:r>
            <a:r>
              <a:rPr sz="3000" spc="100" dirty="0">
                <a:solidFill>
                  <a:srgbClr val="2A5461"/>
                </a:solidFill>
                <a:latin typeface="Tahoma"/>
                <a:cs typeface="Tahoma"/>
              </a:rPr>
              <a:t>prejudicar</a:t>
            </a:r>
            <a:r>
              <a:rPr sz="3000" spc="-150" dirty="0">
                <a:solidFill>
                  <a:srgbClr val="2A5461"/>
                </a:solidFill>
                <a:latin typeface="Tahoma"/>
                <a:cs typeface="Tahoma"/>
              </a:rPr>
              <a:t> </a:t>
            </a:r>
            <a:r>
              <a:rPr sz="3000" spc="90" dirty="0">
                <a:solidFill>
                  <a:srgbClr val="2A5461"/>
                </a:solidFill>
                <a:latin typeface="Tahoma"/>
                <a:cs typeface="Tahoma"/>
              </a:rPr>
              <a:t>a</a:t>
            </a:r>
            <a:r>
              <a:rPr sz="3000" spc="-150" dirty="0">
                <a:solidFill>
                  <a:srgbClr val="2A5461"/>
                </a:solidFill>
                <a:latin typeface="Tahoma"/>
                <a:cs typeface="Tahoma"/>
              </a:rPr>
              <a:t> </a:t>
            </a:r>
            <a:r>
              <a:rPr sz="3000" spc="75" dirty="0">
                <a:solidFill>
                  <a:srgbClr val="2A5461"/>
                </a:solidFill>
                <a:latin typeface="Tahoma"/>
                <a:cs typeface="Tahoma"/>
              </a:rPr>
              <a:t>livre</a:t>
            </a:r>
            <a:r>
              <a:rPr sz="3000" spc="-150" dirty="0">
                <a:solidFill>
                  <a:srgbClr val="2A5461"/>
                </a:solidFill>
                <a:latin typeface="Tahoma"/>
                <a:cs typeface="Tahoma"/>
              </a:rPr>
              <a:t> </a:t>
            </a:r>
            <a:r>
              <a:rPr sz="3000" spc="90" dirty="0">
                <a:solidFill>
                  <a:srgbClr val="2A5461"/>
                </a:solidFill>
                <a:latin typeface="Tahoma"/>
                <a:cs typeface="Tahoma"/>
              </a:rPr>
              <a:t>concorrência.</a:t>
            </a:r>
            <a:r>
              <a:rPr sz="3000" spc="-150" dirty="0">
                <a:solidFill>
                  <a:srgbClr val="2A5461"/>
                </a:solidFill>
                <a:latin typeface="Tahoma"/>
                <a:cs typeface="Tahoma"/>
              </a:rPr>
              <a:t> </a:t>
            </a:r>
            <a:r>
              <a:rPr sz="3000" spc="45" dirty="0">
                <a:solidFill>
                  <a:srgbClr val="2A5461"/>
                </a:solidFill>
                <a:latin typeface="Tahoma"/>
                <a:cs typeface="Tahoma"/>
              </a:rPr>
              <a:t>Ela</a:t>
            </a:r>
            <a:r>
              <a:rPr sz="3000" spc="-155" dirty="0">
                <a:solidFill>
                  <a:srgbClr val="2A5461"/>
                </a:solidFill>
                <a:latin typeface="Tahoma"/>
                <a:cs typeface="Tahoma"/>
              </a:rPr>
              <a:t> </a:t>
            </a:r>
            <a:r>
              <a:rPr sz="3000" spc="110" dirty="0">
                <a:solidFill>
                  <a:srgbClr val="2A5461"/>
                </a:solidFill>
                <a:latin typeface="Tahoma"/>
                <a:cs typeface="Tahoma"/>
              </a:rPr>
              <a:t>define </a:t>
            </a:r>
            <a:r>
              <a:rPr sz="3000" spc="125" dirty="0" err="1">
                <a:solidFill>
                  <a:srgbClr val="2A5461"/>
                </a:solidFill>
                <a:latin typeface="Tahoma"/>
                <a:cs typeface="Tahoma"/>
              </a:rPr>
              <a:t>dois</a:t>
            </a:r>
            <a:r>
              <a:rPr sz="3000" spc="125" dirty="0">
                <a:solidFill>
                  <a:srgbClr val="2A5461"/>
                </a:solidFill>
                <a:latin typeface="Tahoma"/>
                <a:cs typeface="Tahoma"/>
              </a:rPr>
              <a:t> </a:t>
            </a:r>
            <a:r>
              <a:rPr sz="3000" spc="110" dirty="0">
                <a:solidFill>
                  <a:srgbClr val="2A5461"/>
                </a:solidFill>
                <a:latin typeface="Tahoma"/>
                <a:cs typeface="Tahoma"/>
              </a:rPr>
              <a:t>tipos </a:t>
            </a:r>
            <a:r>
              <a:rPr sz="3000" spc="140" dirty="0">
                <a:solidFill>
                  <a:srgbClr val="2A5461"/>
                </a:solidFill>
                <a:latin typeface="Tahoma"/>
                <a:cs typeface="Tahoma"/>
              </a:rPr>
              <a:t>de </a:t>
            </a:r>
            <a:r>
              <a:rPr sz="3000" spc="114" dirty="0">
                <a:solidFill>
                  <a:srgbClr val="2A5461"/>
                </a:solidFill>
                <a:latin typeface="Tahoma"/>
                <a:cs typeface="Tahoma"/>
              </a:rPr>
              <a:t>condutas consideradas </a:t>
            </a:r>
            <a:r>
              <a:rPr sz="3000" spc="75" dirty="0">
                <a:solidFill>
                  <a:srgbClr val="2A5461"/>
                </a:solidFill>
                <a:latin typeface="Tahoma"/>
                <a:cs typeface="Tahoma"/>
              </a:rPr>
              <a:t>anticompetitivas: </a:t>
            </a:r>
            <a:r>
              <a:rPr sz="3000" b="1" spc="-20" dirty="0">
                <a:solidFill>
                  <a:srgbClr val="2A5461"/>
                </a:solidFill>
                <a:latin typeface="Tahoma"/>
                <a:cs typeface="Tahoma"/>
              </a:rPr>
              <a:t>as </a:t>
            </a:r>
            <a:r>
              <a:rPr sz="3000" b="1" spc="5" dirty="0">
                <a:solidFill>
                  <a:srgbClr val="2A5461"/>
                </a:solidFill>
                <a:latin typeface="Tahoma"/>
                <a:cs typeface="Tahoma"/>
              </a:rPr>
              <a:t>práticas anticoncorrenciais </a:t>
            </a:r>
            <a:r>
              <a:rPr sz="3000" b="1" spc="-10" dirty="0">
                <a:solidFill>
                  <a:srgbClr val="2A5461"/>
                </a:solidFill>
                <a:latin typeface="Tahoma"/>
                <a:cs typeface="Tahoma"/>
              </a:rPr>
              <a:t>e </a:t>
            </a:r>
            <a:r>
              <a:rPr sz="3000" b="1" spc="-20" dirty="0">
                <a:solidFill>
                  <a:srgbClr val="2A5461"/>
                </a:solidFill>
                <a:latin typeface="Tahoma"/>
                <a:cs typeface="Tahoma"/>
              </a:rPr>
              <a:t>as </a:t>
            </a:r>
            <a:r>
              <a:rPr sz="3000" b="1" dirty="0" err="1">
                <a:solidFill>
                  <a:srgbClr val="2A5461"/>
                </a:solidFill>
                <a:latin typeface="Tahoma"/>
                <a:cs typeface="Tahoma"/>
              </a:rPr>
              <a:t>infrações</a:t>
            </a:r>
            <a:r>
              <a:rPr sz="3000" b="1" spc="-105" dirty="0">
                <a:solidFill>
                  <a:srgbClr val="2A5461"/>
                </a:solidFill>
                <a:latin typeface="Tahoma"/>
                <a:cs typeface="Tahoma"/>
              </a:rPr>
              <a:t> </a:t>
            </a:r>
            <a:r>
              <a:rPr sz="3000" b="1" spc="15" dirty="0">
                <a:solidFill>
                  <a:srgbClr val="2A5461"/>
                </a:solidFill>
                <a:latin typeface="Tahoma"/>
                <a:cs typeface="Tahoma"/>
              </a:rPr>
              <a:t>à</a:t>
            </a:r>
            <a:r>
              <a:rPr sz="3000" b="1" spc="-100" dirty="0">
                <a:solidFill>
                  <a:srgbClr val="2A5461"/>
                </a:solidFill>
                <a:latin typeface="Tahoma"/>
                <a:cs typeface="Tahoma"/>
              </a:rPr>
              <a:t> </a:t>
            </a:r>
            <a:r>
              <a:rPr sz="3000" b="1" spc="25" dirty="0">
                <a:solidFill>
                  <a:srgbClr val="2A5461"/>
                </a:solidFill>
                <a:latin typeface="Tahoma"/>
                <a:cs typeface="Tahoma"/>
              </a:rPr>
              <a:t>ordem</a:t>
            </a:r>
            <a:r>
              <a:rPr sz="3000" b="1" spc="-100" dirty="0">
                <a:solidFill>
                  <a:srgbClr val="2A5461"/>
                </a:solidFill>
                <a:latin typeface="Tahoma"/>
                <a:cs typeface="Tahoma"/>
              </a:rPr>
              <a:t> </a:t>
            </a:r>
            <a:r>
              <a:rPr sz="3000" b="1" spc="-10" dirty="0">
                <a:solidFill>
                  <a:srgbClr val="2A5461"/>
                </a:solidFill>
                <a:latin typeface="Tahoma"/>
                <a:cs typeface="Tahoma"/>
              </a:rPr>
              <a:t>econômica</a:t>
            </a:r>
            <a:r>
              <a:rPr sz="3000" spc="-10" dirty="0">
                <a:solidFill>
                  <a:srgbClr val="2A5461"/>
                </a:solidFill>
                <a:latin typeface="Tahoma"/>
                <a:cs typeface="Tahoma"/>
              </a:rPr>
              <a:t>.</a:t>
            </a:r>
            <a:endParaRPr sz="3000" dirty="0">
              <a:latin typeface="Tahoma"/>
              <a:cs typeface="Tahom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A546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TotalTime>
  <Words>2164</Words>
  <Application>Microsoft Office PowerPoint</Application>
  <PresentationFormat>Personalizar</PresentationFormat>
  <Paragraphs>106</Paragraphs>
  <Slides>27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27</vt:i4>
      </vt:variant>
    </vt:vector>
  </HeadingPairs>
  <TitlesOfParts>
    <vt:vector size="31" baseType="lpstr">
      <vt:lpstr>Calibri</vt:lpstr>
      <vt:lpstr>Tahoma</vt:lpstr>
      <vt:lpstr>Verdana</vt:lpstr>
      <vt:lpstr>Office Theme</vt:lpstr>
      <vt:lpstr>Apresentação do PowerPoint</vt:lpstr>
      <vt:lpstr>INDICE</vt:lpstr>
      <vt:lpstr>RESUMO</vt:lpstr>
      <vt:lpstr>FATORES PARA INSTAURAÇÃO DA  COMISSÃO</vt:lpstr>
      <vt:lpstr>FATORES PARA INSTAURAÇÃO DA  COMISSÃO</vt:lpstr>
      <vt:lpstr>OBJETIVO DA INSTAURAÇÃO DA COMISSÃO</vt:lpstr>
      <vt:lpstr>CADEIA DE ABASTECIMENTO</vt:lpstr>
      <vt:lpstr>LEI Nº 8.137/1990 - CRIMES CONTRA A ORDEM  ECONÔMICA</vt:lpstr>
      <vt:lpstr>LEI Nº 12.529/2011 - LEI DA  CONCORRÊNCIA</vt:lpstr>
      <vt:lpstr>ABUSO DE PODER ECONÔMICO</vt:lpstr>
      <vt:lpstr>IRREGULARI DADES ENCONTRADAS</vt:lpstr>
      <vt:lpstr>Duplo padrão comercial adotado quando do anúncio de aumento oficial dos preços dos combustíveis (repasse imediato e independente da existência ou não de estoque  nos tanques); em contrapartida ao adotado quando da redução do preços.</vt:lpstr>
      <vt:lpstr>Exemplo 1:  Distribuidora 01:  08/03/2022 – R$ 5,8755 10/03/2022 – R$ 5,8796 11/03/2022 – R$ 6,4719 (marco inicial do aumento oficial anunciado) 12/03/2022 – R$ 6,4577   17/06/2022 – R$ 6,5846 18/06/2022 – R$ 6,7128 (marco inicial do aumento oficial anunciado)   30/06/2022 – R$ 6,0666 1º/07/2022 – R$ 6,0746 (marco inicial da redução dos preços da gasolina em razão da drástica redução da alíquota do ICMS no Estado da PB). 02/07/2022 – R$ 5,6726 03/07/2022 – NÃO INFORMADO 04/07/2022 – R$ 5,5549 05/07/2022 – R$ 5,4688 </vt:lpstr>
      <vt:lpstr>Exemplo 2:  Distribuidora 02:  08/03/2022 – R$ 6,2046 10/03/2022 – R$ 6,2551 11/03/2022 – R$ 6,6961 (marco inicial do aumento oficial anunciado) 12/03/2022 – R$ 6,5809   17/06/2022 – R$ 6,5458 18/06/2022 – R$ 6,6754 (marco inicial do aumento oficial anunciado)   30/06/2022 – R$ 6,4708 1º/07/2022 – R$ 6,1217 (marco inicial da redução dos preços da gasolina em razão da drástica redução da alíquota do ICMS no Estado da PB). 02/07/2022 – R$ 6,3230 03/07/2022 – NÃO INFORMADO 04/07/2022 – R$ 5,8750 05/07/2022 – R$ 5,8650 </vt:lpstr>
      <vt:lpstr>Exemplo 3:  Distribuidora 03:  09/03/2022 – R$ 6,03 10/03/2022 – R$ 6,01 11/03/2022 – R$6,62 (marco inicial do aumento oficial anunciado) 12/03/2022 – R$6,61   17/06/2022 – R$ 6,69 18/06/2022 – R$6,86 (marco inicial do aumento oficial anunciado)   30/06/2022 – R$ 6,13 1º/07/2022 – R$ 6,13 (marco inicial da redução dos preços da gasolina em razão da drástica redução da alíquota do ICMS no Estado da PB). 02/07/2022 – R$ 5,86 03/07/2022 – R$ 5,86 04/07/2022 – R$ 5,81 05/07/2022 – R$ 5,64</vt:lpstr>
      <vt:lpstr>Recusa injustificada de fornecimento de documentação necessária e indispensável  para o bom deslinde da feito administrativo, tais como apresentação de  documentos fiscais e/ou tabela com os preços praticados, principalmente nas datas  que marcam o início do aumento ou redução oficiais anunciados.  Exemplos: As distribuidoras Vibra (BR), TDC, Alesat, Meg, FAN e Petrox recusaram-se a apresentar documentos fiscais de venda do combustível aos revendedores (postos), ou o fizeram de forma incompleta, de forma a esconder possíveis práticas irregulares e dificultar o trabalho desta comissão.</vt:lpstr>
      <vt:lpstr>Alegação de sigilo e confidencialidade sob informações de interesse público.</vt:lpstr>
      <vt:lpstr>Aumento do valor do combustível, mesmo com estoque anterior e sem aumento nas refinarias ou de tributos.  Obs: Na base de Cabedelo-PB, onde estão localizadas todas as distribuidoras que abastecem o Estado da Paraíba, chega navio com combustíveis cerca de duas vezes por mês, ou seja, com um intervalo de 15 (quinze) a 20 (vinte) dias, aproximadamente.  Exemplo: As distribuidoras receberam combustível do tipo gasolina em seus tanques entre os dias 08 e 09 de março de 2022, com preços anteriores ao aumento oficial, que ocorreria no dia 11 de março do mesmo ano. Ou seja, com seus estoques completamente cheios de combustível adquirido com preço anterior ao aumento, repassaram o reajuste de forma IMEDIATA aos revendedores (postos), o que levou ao repasse desse reajuste aos consumidores finais. </vt:lpstr>
      <vt:lpstr>REPRESENTAÇÃO GRÁFICA DA VARIAÇÃO DO PREÇO DA  GASOLINA COMUM, DO  PERÍODO DE 3 DE MARÇO DE 2022 A 1 DE MARÇO DE 2023.</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dc:title>
  <dc:creator>Maria Rafaela da S. Mendes</dc:creator>
  <cp:keywords>DAFb9_fmxqU,BACiqFPUgKg</cp:keywords>
  <cp:lastModifiedBy>Rafaela Mendes</cp:lastModifiedBy>
  <cp:revision>14</cp:revision>
  <dcterms:created xsi:type="dcterms:W3CDTF">2023-03-06T12:43:09Z</dcterms:created>
  <dcterms:modified xsi:type="dcterms:W3CDTF">2023-03-07T16:57:05Z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2023-03-06T00:00:00Z</vt:filetime>
  </property>
  <property fmtid="{D5CDD505-2E9C-101B-9397-08002B2CF9AE}" pid="3" name="Creator">
    <vt:lpwstr>Canva</vt:lpwstr>
  </property>
  <property fmtid="{D5CDD505-2E9C-101B-9397-08002B2CF9AE}" pid="4" name="LastSaved">
    <vt:filetime>2023-03-06T00:00:00Z</vt:filetime>
  </property>
</Properties>
</file>